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</p:sldIdLst>
  <p:sldSz cx="12192000" cy="6858000"/>
  <p:notesSz cx="6858000" cy="9144000"/>
  <p:embeddedFontLs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WSk1v5FpfhP70F+rYt0sbZgxe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a.Chian" userId="dfc1c829-e870-4d5f-b295-e11f36e95115" providerId="ADAL" clId="{E00F900A-47C7-40DA-ACCA-26275A820B41}"/>
    <pc:docChg chg="undo custSel modSld">
      <pc:chgData name="Nora.Chian" userId="dfc1c829-e870-4d5f-b295-e11f36e95115" providerId="ADAL" clId="{E00F900A-47C7-40DA-ACCA-26275A820B41}" dt="2024-02-14T19:55:23.509" v="8" actId="403"/>
      <pc:docMkLst>
        <pc:docMk/>
      </pc:docMkLst>
      <pc:sldChg chg="addSp delSp modSp mod">
        <pc:chgData name="Nora.Chian" userId="dfc1c829-e870-4d5f-b295-e11f36e95115" providerId="ADAL" clId="{E00F900A-47C7-40DA-ACCA-26275A820B41}" dt="2024-02-14T19:55:23.509" v="8" actId="403"/>
        <pc:sldMkLst>
          <pc:docMk/>
          <pc:sldMk cId="0" sldId="264"/>
        </pc:sldMkLst>
        <pc:spChg chg="mod ord">
          <ac:chgData name="Nora.Chian" userId="dfc1c829-e870-4d5f-b295-e11f36e95115" providerId="ADAL" clId="{E00F900A-47C7-40DA-ACCA-26275A820B41}" dt="2024-02-14T19:55:16.794" v="6" actId="26606"/>
          <ac:spMkLst>
            <pc:docMk/>
            <pc:sldMk cId="0" sldId="264"/>
            <ac:spMk id="207" creationId="{00000000-0000-0000-0000-000000000000}"/>
          </ac:spMkLst>
        </pc:spChg>
        <pc:spChg chg="mod">
          <ac:chgData name="Nora.Chian" userId="dfc1c829-e870-4d5f-b295-e11f36e95115" providerId="ADAL" clId="{E00F900A-47C7-40DA-ACCA-26275A820B41}" dt="2024-02-14T19:55:23.509" v="8" actId="403"/>
          <ac:spMkLst>
            <pc:docMk/>
            <pc:sldMk cId="0" sldId="264"/>
            <ac:spMk id="208" creationId="{00000000-0000-0000-0000-000000000000}"/>
          </ac:spMkLst>
        </pc:spChg>
        <pc:spChg chg="add">
          <ac:chgData name="Nora.Chian" userId="dfc1c829-e870-4d5f-b295-e11f36e95115" providerId="ADAL" clId="{E00F900A-47C7-40DA-ACCA-26275A820B41}" dt="2024-02-14T19:55:16.794" v="6" actId="26606"/>
          <ac:spMkLst>
            <pc:docMk/>
            <pc:sldMk cId="0" sldId="264"/>
            <ac:spMk id="213" creationId="{44F95DE6-BC61-4DB8-97B8-E32959EA0E1D}"/>
          </ac:spMkLst>
        </pc:spChg>
        <pc:spChg chg="add del">
          <ac:chgData name="Nora.Chian" userId="dfc1c829-e870-4d5f-b295-e11f36e95115" providerId="ADAL" clId="{E00F900A-47C7-40DA-ACCA-26275A820B41}" dt="2024-02-14T19:55:08.082" v="3" actId="26606"/>
          <ac:spMkLst>
            <pc:docMk/>
            <pc:sldMk cId="0" sldId="264"/>
            <ac:spMk id="215" creationId="{446F2B05-D14A-46C1-B94D-81BAFA34CA8C}"/>
          </ac:spMkLst>
        </pc:spChg>
        <pc:spChg chg="add del">
          <ac:chgData name="Nora.Chian" userId="dfc1c829-e870-4d5f-b295-e11f36e95115" providerId="ADAL" clId="{E00F900A-47C7-40DA-ACCA-26275A820B41}" dt="2024-02-14T19:55:16.731" v="5" actId="26606"/>
          <ac:spMkLst>
            <pc:docMk/>
            <pc:sldMk cId="0" sldId="264"/>
            <ac:spMk id="219" creationId="{446F2B05-D14A-46C1-B94D-81BAFA34CA8C}"/>
          </ac:spMkLst>
        </pc:spChg>
        <pc:picChg chg="add del">
          <ac:chgData name="Nora.Chian" userId="dfc1c829-e870-4d5f-b295-e11f36e95115" providerId="ADAL" clId="{E00F900A-47C7-40DA-ACCA-26275A820B41}" dt="2024-02-14T19:55:08.082" v="3" actId="26606"/>
          <ac:picMkLst>
            <pc:docMk/>
            <pc:sldMk cId="0" sldId="264"/>
            <ac:picMk id="212" creationId="{11B28885-9642-F8A7-B85A-9EBB52F395CD}"/>
          </ac:picMkLst>
        </pc:picChg>
        <pc:picChg chg="add del">
          <ac:chgData name="Nora.Chian" userId="dfc1c829-e870-4d5f-b295-e11f36e95115" providerId="ADAL" clId="{E00F900A-47C7-40DA-ACCA-26275A820B41}" dt="2024-02-14T19:55:08.082" v="3" actId="26606"/>
          <ac:picMkLst>
            <pc:docMk/>
            <pc:sldMk cId="0" sldId="264"/>
            <ac:picMk id="217" creationId="{DC21F734-A85A-4FEA-8CB8-6C72B8195C37}"/>
          </ac:picMkLst>
        </pc:picChg>
        <pc:picChg chg="add del">
          <ac:chgData name="Nora.Chian" userId="dfc1c829-e870-4d5f-b295-e11f36e95115" providerId="ADAL" clId="{E00F900A-47C7-40DA-ACCA-26275A820B41}" dt="2024-02-14T19:55:16.731" v="5" actId="26606"/>
          <ac:picMkLst>
            <pc:docMk/>
            <pc:sldMk cId="0" sldId="264"/>
            <ac:picMk id="220" creationId="{B67A702C-5186-030D-64E2-BD4A62F2429A}"/>
          </ac:picMkLst>
        </pc:picChg>
        <pc:picChg chg="add del">
          <ac:chgData name="Nora.Chian" userId="dfc1c829-e870-4d5f-b295-e11f36e95115" providerId="ADAL" clId="{E00F900A-47C7-40DA-ACCA-26275A820B41}" dt="2024-02-14T19:55:16.731" v="5" actId="26606"/>
          <ac:picMkLst>
            <pc:docMk/>
            <pc:sldMk cId="0" sldId="264"/>
            <ac:picMk id="221" creationId="{DC21F734-A85A-4FEA-8CB8-6C72B8195C37}"/>
          </ac:picMkLst>
        </pc:picChg>
        <pc:picChg chg="add">
          <ac:chgData name="Nora.Chian" userId="dfc1c829-e870-4d5f-b295-e11f36e95115" providerId="ADAL" clId="{E00F900A-47C7-40DA-ACCA-26275A820B41}" dt="2024-02-14T19:55:16.794" v="6" actId="26606"/>
          <ac:picMkLst>
            <pc:docMk/>
            <pc:sldMk cId="0" sldId="264"/>
            <ac:picMk id="223" creationId="{46528FBF-1727-4546-8131-BA22ED8B5497}"/>
          </ac:picMkLst>
        </pc:picChg>
        <pc:picChg chg="add">
          <ac:chgData name="Nora.Chian" userId="dfc1c829-e870-4d5f-b295-e11f36e95115" providerId="ADAL" clId="{E00F900A-47C7-40DA-ACCA-26275A820B41}" dt="2024-02-14T19:55:16.794" v="6" actId="26606"/>
          <ac:picMkLst>
            <pc:docMk/>
            <pc:sldMk cId="0" sldId="264"/>
            <ac:picMk id="224" creationId="{48D9C176-456B-4F71-AB87-9D14B8B3D1C1}"/>
          </ac:picMkLst>
        </pc:picChg>
        <pc:picChg chg="add">
          <ac:chgData name="Nora.Chian" userId="dfc1c829-e870-4d5f-b295-e11f36e95115" providerId="ADAL" clId="{E00F900A-47C7-40DA-ACCA-26275A820B41}" dt="2024-02-14T19:55:16.794" v="6" actId="26606"/>
          <ac:picMkLst>
            <pc:docMk/>
            <pc:sldMk cId="0" sldId="264"/>
            <ac:picMk id="225" creationId="{CFF97C55-868F-4FDD-BD3C-D2F191796F43}"/>
          </ac:picMkLst>
        </pc:picChg>
        <pc:picChg chg="add">
          <ac:chgData name="Nora.Chian" userId="dfc1c829-e870-4d5f-b295-e11f36e95115" providerId="ADAL" clId="{E00F900A-47C7-40DA-ACCA-26275A820B41}" dt="2024-02-14T19:55:16.794" v="6" actId="26606"/>
          <ac:picMkLst>
            <pc:docMk/>
            <pc:sldMk cId="0" sldId="264"/>
            <ac:picMk id="226" creationId="{69722FB9-EA01-42A6-96B2-185F5CC120DF}"/>
          </ac:picMkLst>
        </pc:picChg>
        <pc:picChg chg="add">
          <ac:chgData name="Nora.Chian" userId="dfc1c829-e870-4d5f-b295-e11f36e95115" providerId="ADAL" clId="{E00F900A-47C7-40DA-ACCA-26275A820B41}" dt="2024-02-14T19:55:16.794" v="6" actId="26606"/>
          <ac:picMkLst>
            <pc:docMk/>
            <pc:sldMk cId="0" sldId="264"/>
            <ac:picMk id="227" creationId="{D2B4E49C-E7B4-4F6A-8B93-646A0E24119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9323E4-E02A-4603-8125-991191C7B09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109385-64CA-4037-A0D8-7A7457DBCBAC}">
      <dgm:prSet/>
      <dgm:spPr/>
      <dgm:t>
        <a:bodyPr/>
        <a:lstStyle/>
        <a:p>
          <a:r>
            <a:rPr lang="en-US" baseline="0">
              <a:latin typeface="Georgia" panose="02040502050405020303" pitchFamily="18" charset="0"/>
            </a:rPr>
            <a:t>Water quality measurements used</a:t>
          </a:r>
          <a:endParaRPr lang="en-US">
            <a:latin typeface="Georgia" panose="02040502050405020303" pitchFamily="18" charset="0"/>
          </a:endParaRPr>
        </a:p>
      </dgm:t>
    </dgm:pt>
    <dgm:pt modelId="{9B55EBA2-A364-495B-A867-30C512A1CEA5}" type="parTrans" cxnId="{2A4F014D-3F74-41D5-BD10-2AB67D5435D4}">
      <dgm:prSet/>
      <dgm:spPr/>
      <dgm:t>
        <a:bodyPr/>
        <a:lstStyle/>
        <a:p>
          <a:endParaRPr lang="en-US"/>
        </a:p>
      </dgm:t>
    </dgm:pt>
    <dgm:pt modelId="{90DA99BB-58BC-48A5-AA13-3DB7A5A4D46E}" type="sibTrans" cxnId="{2A4F014D-3F74-41D5-BD10-2AB67D5435D4}">
      <dgm:prSet/>
      <dgm:spPr/>
      <dgm:t>
        <a:bodyPr/>
        <a:lstStyle/>
        <a:p>
          <a:endParaRPr lang="en-US"/>
        </a:p>
      </dgm:t>
    </dgm:pt>
    <dgm:pt modelId="{BD6D89BE-87E2-42C5-875A-3BE27524654D}">
      <dgm:prSet/>
      <dgm:spPr/>
      <dgm:t>
        <a:bodyPr/>
        <a:lstStyle/>
        <a:p>
          <a:r>
            <a:rPr lang="en-US" baseline="0" dirty="0">
              <a:latin typeface="Georgia" panose="02040502050405020303" pitchFamily="18" charset="0"/>
            </a:rPr>
            <a:t>Temperature (degrees Celsius)</a:t>
          </a:r>
          <a:endParaRPr lang="en-US" dirty="0">
            <a:latin typeface="Georgia" panose="02040502050405020303" pitchFamily="18" charset="0"/>
          </a:endParaRPr>
        </a:p>
      </dgm:t>
    </dgm:pt>
    <dgm:pt modelId="{F6FB5788-9E14-4FE9-90F6-EBA41C53AAB9}" type="parTrans" cxnId="{74774078-E77A-4BB9-B13E-F082BEA13F90}">
      <dgm:prSet/>
      <dgm:spPr/>
      <dgm:t>
        <a:bodyPr/>
        <a:lstStyle/>
        <a:p>
          <a:endParaRPr lang="en-US"/>
        </a:p>
      </dgm:t>
    </dgm:pt>
    <dgm:pt modelId="{A2DF3CD1-3D11-4296-84DF-CDB0D4540EAA}" type="sibTrans" cxnId="{74774078-E77A-4BB9-B13E-F082BEA13F90}">
      <dgm:prSet/>
      <dgm:spPr/>
      <dgm:t>
        <a:bodyPr/>
        <a:lstStyle/>
        <a:p>
          <a:endParaRPr lang="en-US"/>
        </a:p>
      </dgm:t>
    </dgm:pt>
    <dgm:pt modelId="{CF6E253D-3B61-47C3-B9B7-55FD38D5498D}">
      <dgm:prSet/>
      <dgm:spPr/>
      <dgm:t>
        <a:bodyPr/>
        <a:lstStyle/>
        <a:p>
          <a:r>
            <a:rPr lang="en-US" baseline="0" dirty="0">
              <a:latin typeface="Georgia" panose="02040502050405020303" pitchFamily="18" charset="0"/>
            </a:rPr>
            <a:t>Acidity (pH)</a:t>
          </a:r>
          <a:endParaRPr lang="en-US" dirty="0">
            <a:latin typeface="Georgia" panose="02040502050405020303" pitchFamily="18" charset="0"/>
          </a:endParaRPr>
        </a:p>
      </dgm:t>
    </dgm:pt>
    <dgm:pt modelId="{E0C85CCA-CDC9-4495-9B37-06822E0564CC}" type="parTrans" cxnId="{E51FF53B-9766-499D-98E6-2111B11BB95F}">
      <dgm:prSet/>
      <dgm:spPr/>
      <dgm:t>
        <a:bodyPr/>
        <a:lstStyle/>
        <a:p>
          <a:endParaRPr lang="en-US"/>
        </a:p>
      </dgm:t>
    </dgm:pt>
    <dgm:pt modelId="{A83832DE-6326-4850-A787-A3DF6B116F29}" type="sibTrans" cxnId="{E51FF53B-9766-499D-98E6-2111B11BB95F}">
      <dgm:prSet/>
      <dgm:spPr/>
      <dgm:t>
        <a:bodyPr/>
        <a:lstStyle/>
        <a:p>
          <a:endParaRPr lang="en-US"/>
        </a:p>
      </dgm:t>
    </dgm:pt>
    <dgm:pt modelId="{C5595DCF-0B14-4182-AE5A-9476CFAA8665}">
      <dgm:prSet/>
      <dgm:spPr/>
      <dgm:t>
        <a:bodyPr/>
        <a:lstStyle/>
        <a:p>
          <a:r>
            <a:rPr lang="en-US" baseline="0" dirty="0">
              <a:latin typeface="Georgia" panose="02040502050405020303" pitchFamily="18" charset="0"/>
            </a:rPr>
            <a:t>Dissolved Oxygen content (mg O2/L)</a:t>
          </a:r>
          <a:endParaRPr lang="en-US" dirty="0">
            <a:latin typeface="Georgia" panose="02040502050405020303" pitchFamily="18" charset="0"/>
          </a:endParaRPr>
        </a:p>
      </dgm:t>
    </dgm:pt>
    <dgm:pt modelId="{2278C3CB-A35E-47CE-B323-CBAA108CCE7F}" type="parTrans" cxnId="{7C11241F-ABD6-4D98-A286-7F88093B74B8}">
      <dgm:prSet/>
      <dgm:spPr/>
      <dgm:t>
        <a:bodyPr/>
        <a:lstStyle/>
        <a:p>
          <a:endParaRPr lang="en-US"/>
        </a:p>
      </dgm:t>
    </dgm:pt>
    <dgm:pt modelId="{11126498-06AD-4389-98BD-024A4B2A2EE1}" type="sibTrans" cxnId="{7C11241F-ABD6-4D98-A286-7F88093B74B8}">
      <dgm:prSet/>
      <dgm:spPr/>
      <dgm:t>
        <a:bodyPr/>
        <a:lstStyle/>
        <a:p>
          <a:endParaRPr lang="en-US"/>
        </a:p>
      </dgm:t>
    </dgm:pt>
    <dgm:pt modelId="{5C7A35CA-90AD-44DB-8203-100A64EBB852}">
      <dgm:prSet/>
      <dgm:spPr/>
      <dgm:t>
        <a:bodyPr/>
        <a:lstStyle/>
        <a:p>
          <a:r>
            <a:rPr lang="en-US" baseline="0" dirty="0">
              <a:latin typeface="Georgia" panose="02040502050405020303" pitchFamily="18" charset="0"/>
            </a:rPr>
            <a:t>Socioeconomic measurements used</a:t>
          </a:r>
          <a:endParaRPr lang="en-US" dirty="0">
            <a:latin typeface="Georgia" panose="02040502050405020303" pitchFamily="18" charset="0"/>
          </a:endParaRPr>
        </a:p>
      </dgm:t>
    </dgm:pt>
    <dgm:pt modelId="{2A78C142-B5F8-4135-A3EE-72771C83C6F9}" type="parTrans" cxnId="{7ACF6479-7F0D-4ED8-8FCC-5AE9FD91ED78}">
      <dgm:prSet/>
      <dgm:spPr/>
      <dgm:t>
        <a:bodyPr/>
        <a:lstStyle/>
        <a:p>
          <a:endParaRPr lang="en-US"/>
        </a:p>
      </dgm:t>
    </dgm:pt>
    <dgm:pt modelId="{3C28CE13-2ABD-4DB6-94EE-7D62353487AB}" type="sibTrans" cxnId="{7ACF6479-7F0D-4ED8-8FCC-5AE9FD91ED78}">
      <dgm:prSet/>
      <dgm:spPr/>
      <dgm:t>
        <a:bodyPr/>
        <a:lstStyle/>
        <a:p>
          <a:endParaRPr lang="en-US"/>
        </a:p>
      </dgm:t>
    </dgm:pt>
    <dgm:pt modelId="{C220385D-F66A-4B5D-B56C-B3CB079F6242}">
      <dgm:prSet/>
      <dgm:spPr/>
      <dgm:t>
        <a:bodyPr/>
        <a:lstStyle/>
        <a:p>
          <a:pPr algn="just"/>
          <a:r>
            <a:rPr lang="en-US" baseline="0" dirty="0">
              <a:latin typeface="Georgia" panose="02040502050405020303" pitchFamily="18" charset="0"/>
            </a:rPr>
            <a:t>Population Density (people per square kilometer)</a:t>
          </a:r>
          <a:endParaRPr lang="en-US" dirty="0">
            <a:latin typeface="Georgia" panose="02040502050405020303" pitchFamily="18" charset="0"/>
          </a:endParaRPr>
        </a:p>
      </dgm:t>
    </dgm:pt>
    <dgm:pt modelId="{89F22E2C-7BB8-4622-A623-2014443D6F2C}" type="parTrans" cxnId="{659574EE-3264-4E22-85B4-9F571624A539}">
      <dgm:prSet/>
      <dgm:spPr/>
      <dgm:t>
        <a:bodyPr/>
        <a:lstStyle/>
        <a:p>
          <a:endParaRPr lang="en-US"/>
        </a:p>
      </dgm:t>
    </dgm:pt>
    <dgm:pt modelId="{E09F2DA3-7845-4734-8607-2DD8AE5EC01A}" type="sibTrans" cxnId="{659574EE-3264-4E22-85B4-9F571624A539}">
      <dgm:prSet/>
      <dgm:spPr/>
      <dgm:t>
        <a:bodyPr/>
        <a:lstStyle/>
        <a:p>
          <a:endParaRPr lang="en-US"/>
        </a:p>
      </dgm:t>
    </dgm:pt>
    <dgm:pt modelId="{5F606374-6612-432C-8622-9CBC83D523E5}">
      <dgm:prSet/>
      <dgm:spPr/>
      <dgm:t>
        <a:bodyPr/>
        <a:lstStyle/>
        <a:p>
          <a:pPr algn="just"/>
          <a:r>
            <a:rPr lang="en-US" baseline="0" dirty="0">
              <a:latin typeface="Georgia" panose="02040502050405020303" pitchFamily="18" charset="0"/>
            </a:rPr>
            <a:t>Gross Domestic Product (in Trillions of USD)</a:t>
          </a:r>
          <a:endParaRPr lang="en-US" dirty="0">
            <a:latin typeface="Georgia" panose="02040502050405020303" pitchFamily="18" charset="0"/>
          </a:endParaRPr>
        </a:p>
      </dgm:t>
    </dgm:pt>
    <dgm:pt modelId="{3329DA4C-EAAC-405B-BA10-2E3A8008E43E}" type="parTrans" cxnId="{DDB43C88-C5A7-4879-AEC5-4F77765D220E}">
      <dgm:prSet/>
      <dgm:spPr/>
      <dgm:t>
        <a:bodyPr/>
        <a:lstStyle/>
        <a:p>
          <a:endParaRPr lang="en-US"/>
        </a:p>
      </dgm:t>
    </dgm:pt>
    <dgm:pt modelId="{3736EEE9-7BD5-472B-9845-A98D8B02FD4E}" type="sibTrans" cxnId="{DDB43C88-C5A7-4879-AEC5-4F77765D220E}">
      <dgm:prSet/>
      <dgm:spPr/>
      <dgm:t>
        <a:bodyPr/>
        <a:lstStyle/>
        <a:p>
          <a:endParaRPr lang="en-US"/>
        </a:p>
      </dgm:t>
    </dgm:pt>
    <dgm:pt modelId="{4AD334A3-CAD3-4DCE-8119-7899B4DBBEB2}" type="pres">
      <dgm:prSet presAssocID="{349323E4-E02A-4603-8125-991191C7B093}" presName="linear" presStyleCnt="0">
        <dgm:presLayoutVars>
          <dgm:dir/>
          <dgm:animLvl val="lvl"/>
          <dgm:resizeHandles val="exact"/>
        </dgm:presLayoutVars>
      </dgm:prSet>
      <dgm:spPr/>
    </dgm:pt>
    <dgm:pt modelId="{0C68BE55-A4B2-4B0F-9102-5FCB40757D6F}" type="pres">
      <dgm:prSet presAssocID="{8D109385-64CA-4037-A0D8-7A7457DBCBAC}" presName="parentLin" presStyleCnt="0"/>
      <dgm:spPr/>
    </dgm:pt>
    <dgm:pt modelId="{AE619762-C967-4ADD-ABC9-A7830CC61C41}" type="pres">
      <dgm:prSet presAssocID="{8D109385-64CA-4037-A0D8-7A7457DBCBAC}" presName="parentLeftMargin" presStyleLbl="node1" presStyleIdx="0" presStyleCnt="2"/>
      <dgm:spPr/>
    </dgm:pt>
    <dgm:pt modelId="{52128F9F-E834-4C9A-8C19-E45D13A69AC2}" type="pres">
      <dgm:prSet presAssocID="{8D109385-64CA-4037-A0D8-7A7457DBCB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5E5918-254C-4239-83EE-095248259BB1}" type="pres">
      <dgm:prSet presAssocID="{8D109385-64CA-4037-A0D8-7A7457DBCBAC}" presName="negativeSpace" presStyleCnt="0"/>
      <dgm:spPr/>
    </dgm:pt>
    <dgm:pt modelId="{2918D0EF-9C5C-49C7-96AA-33C831C104A2}" type="pres">
      <dgm:prSet presAssocID="{8D109385-64CA-4037-A0D8-7A7457DBCBAC}" presName="childText" presStyleLbl="conFgAcc1" presStyleIdx="0" presStyleCnt="2">
        <dgm:presLayoutVars>
          <dgm:bulletEnabled val="1"/>
        </dgm:presLayoutVars>
      </dgm:prSet>
      <dgm:spPr/>
    </dgm:pt>
    <dgm:pt modelId="{D87B011F-BB39-4B9E-81B4-A8E914399E19}" type="pres">
      <dgm:prSet presAssocID="{90DA99BB-58BC-48A5-AA13-3DB7A5A4D46E}" presName="spaceBetweenRectangles" presStyleCnt="0"/>
      <dgm:spPr/>
    </dgm:pt>
    <dgm:pt modelId="{35EBEFC6-AB2A-43C1-8B97-BDB203EA2E89}" type="pres">
      <dgm:prSet presAssocID="{5C7A35CA-90AD-44DB-8203-100A64EBB852}" presName="parentLin" presStyleCnt="0"/>
      <dgm:spPr/>
    </dgm:pt>
    <dgm:pt modelId="{F6ACAF22-EE48-443A-A86D-C76AFAB116D4}" type="pres">
      <dgm:prSet presAssocID="{5C7A35CA-90AD-44DB-8203-100A64EBB852}" presName="parentLeftMargin" presStyleLbl="node1" presStyleIdx="0" presStyleCnt="2"/>
      <dgm:spPr/>
    </dgm:pt>
    <dgm:pt modelId="{3DE268B9-8BC8-4A90-BAA6-C42A05B9892C}" type="pres">
      <dgm:prSet presAssocID="{5C7A35CA-90AD-44DB-8203-100A64EBB8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6F2086-C68C-47B2-897A-2DAD308646F5}" type="pres">
      <dgm:prSet presAssocID="{5C7A35CA-90AD-44DB-8203-100A64EBB852}" presName="negativeSpace" presStyleCnt="0"/>
      <dgm:spPr/>
    </dgm:pt>
    <dgm:pt modelId="{DB35FD8C-AFFE-45E8-9969-A58A4CE89122}" type="pres">
      <dgm:prSet presAssocID="{5C7A35CA-90AD-44DB-8203-100A64EBB85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90EFB03-1F76-4BDB-AB0B-C9A5E97DB8A3}" type="presOf" srcId="{8D109385-64CA-4037-A0D8-7A7457DBCBAC}" destId="{52128F9F-E834-4C9A-8C19-E45D13A69AC2}" srcOrd="1" destOrd="0" presId="urn:microsoft.com/office/officeart/2005/8/layout/list1"/>
    <dgm:cxn modelId="{2CA2890F-E584-4502-BEC6-0D4D78D85510}" type="presOf" srcId="{5F606374-6612-432C-8622-9CBC83D523E5}" destId="{DB35FD8C-AFFE-45E8-9969-A58A4CE89122}" srcOrd="0" destOrd="1" presId="urn:microsoft.com/office/officeart/2005/8/layout/list1"/>
    <dgm:cxn modelId="{7C11241F-ABD6-4D98-A286-7F88093B74B8}" srcId="{8D109385-64CA-4037-A0D8-7A7457DBCBAC}" destId="{C5595DCF-0B14-4182-AE5A-9476CFAA8665}" srcOrd="2" destOrd="0" parTransId="{2278C3CB-A35E-47CE-B323-CBAA108CCE7F}" sibTransId="{11126498-06AD-4389-98BD-024A4B2A2EE1}"/>
    <dgm:cxn modelId="{E51FF53B-9766-499D-98E6-2111B11BB95F}" srcId="{8D109385-64CA-4037-A0D8-7A7457DBCBAC}" destId="{CF6E253D-3B61-47C3-B9B7-55FD38D5498D}" srcOrd="1" destOrd="0" parTransId="{E0C85CCA-CDC9-4495-9B37-06822E0564CC}" sibTransId="{A83832DE-6326-4850-A787-A3DF6B116F29}"/>
    <dgm:cxn modelId="{2A4F014D-3F74-41D5-BD10-2AB67D5435D4}" srcId="{349323E4-E02A-4603-8125-991191C7B093}" destId="{8D109385-64CA-4037-A0D8-7A7457DBCBAC}" srcOrd="0" destOrd="0" parTransId="{9B55EBA2-A364-495B-A867-30C512A1CEA5}" sibTransId="{90DA99BB-58BC-48A5-AA13-3DB7A5A4D46E}"/>
    <dgm:cxn modelId="{41FA9D53-A949-48BF-B900-7F9D58E2D05F}" type="presOf" srcId="{5C7A35CA-90AD-44DB-8203-100A64EBB852}" destId="{F6ACAF22-EE48-443A-A86D-C76AFAB116D4}" srcOrd="0" destOrd="0" presId="urn:microsoft.com/office/officeart/2005/8/layout/list1"/>
    <dgm:cxn modelId="{C5407E75-7DA2-475A-BFA8-1564D084B939}" type="presOf" srcId="{349323E4-E02A-4603-8125-991191C7B093}" destId="{4AD334A3-CAD3-4DCE-8119-7899B4DBBEB2}" srcOrd="0" destOrd="0" presId="urn:microsoft.com/office/officeart/2005/8/layout/list1"/>
    <dgm:cxn modelId="{74774078-E77A-4BB9-B13E-F082BEA13F90}" srcId="{8D109385-64CA-4037-A0D8-7A7457DBCBAC}" destId="{BD6D89BE-87E2-42C5-875A-3BE27524654D}" srcOrd="0" destOrd="0" parTransId="{F6FB5788-9E14-4FE9-90F6-EBA41C53AAB9}" sibTransId="{A2DF3CD1-3D11-4296-84DF-CDB0D4540EAA}"/>
    <dgm:cxn modelId="{7ACF6479-7F0D-4ED8-8FCC-5AE9FD91ED78}" srcId="{349323E4-E02A-4603-8125-991191C7B093}" destId="{5C7A35CA-90AD-44DB-8203-100A64EBB852}" srcOrd="1" destOrd="0" parTransId="{2A78C142-B5F8-4135-A3EE-72771C83C6F9}" sibTransId="{3C28CE13-2ABD-4DB6-94EE-7D62353487AB}"/>
    <dgm:cxn modelId="{0B4E2F7A-C6ED-4DCD-AD04-36B9864ABC93}" type="presOf" srcId="{5C7A35CA-90AD-44DB-8203-100A64EBB852}" destId="{3DE268B9-8BC8-4A90-BAA6-C42A05B9892C}" srcOrd="1" destOrd="0" presId="urn:microsoft.com/office/officeart/2005/8/layout/list1"/>
    <dgm:cxn modelId="{1E78947F-F5A7-4F98-B91E-8A3E7537D59F}" type="presOf" srcId="{CF6E253D-3B61-47C3-B9B7-55FD38D5498D}" destId="{2918D0EF-9C5C-49C7-96AA-33C831C104A2}" srcOrd="0" destOrd="1" presId="urn:microsoft.com/office/officeart/2005/8/layout/list1"/>
    <dgm:cxn modelId="{DDB43C88-C5A7-4879-AEC5-4F77765D220E}" srcId="{5C7A35CA-90AD-44DB-8203-100A64EBB852}" destId="{5F606374-6612-432C-8622-9CBC83D523E5}" srcOrd="1" destOrd="0" parTransId="{3329DA4C-EAAC-405B-BA10-2E3A8008E43E}" sibTransId="{3736EEE9-7BD5-472B-9845-A98D8B02FD4E}"/>
    <dgm:cxn modelId="{3E7CD78F-A136-44B8-9D3D-E451C3C8BB06}" type="presOf" srcId="{C220385D-F66A-4B5D-B56C-B3CB079F6242}" destId="{DB35FD8C-AFFE-45E8-9969-A58A4CE89122}" srcOrd="0" destOrd="0" presId="urn:microsoft.com/office/officeart/2005/8/layout/list1"/>
    <dgm:cxn modelId="{439081A6-423C-47AA-8CD5-14EE7E4A6D65}" type="presOf" srcId="{C5595DCF-0B14-4182-AE5A-9476CFAA8665}" destId="{2918D0EF-9C5C-49C7-96AA-33C831C104A2}" srcOrd="0" destOrd="2" presId="urn:microsoft.com/office/officeart/2005/8/layout/list1"/>
    <dgm:cxn modelId="{FEB368B1-764A-45D7-95ED-305F418C6D2B}" type="presOf" srcId="{8D109385-64CA-4037-A0D8-7A7457DBCBAC}" destId="{AE619762-C967-4ADD-ABC9-A7830CC61C41}" srcOrd="0" destOrd="0" presId="urn:microsoft.com/office/officeart/2005/8/layout/list1"/>
    <dgm:cxn modelId="{942B27EA-FA1C-4CBD-8E35-0A1C44D5EC12}" type="presOf" srcId="{BD6D89BE-87E2-42C5-875A-3BE27524654D}" destId="{2918D0EF-9C5C-49C7-96AA-33C831C104A2}" srcOrd="0" destOrd="0" presId="urn:microsoft.com/office/officeart/2005/8/layout/list1"/>
    <dgm:cxn modelId="{659574EE-3264-4E22-85B4-9F571624A539}" srcId="{5C7A35CA-90AD-44DB-8203-100A64EBB852}" destId="{C220385D-F66A-4B5D-B56C-B3CB079F6242}" srcOrd="0" destOrd="0" parTransId="{89F22E2C-7BB8-4622-A623-2014443D6F2C}" sibTransId="{E09F2DA3-7845-4734-8607-2DD8AE5EC01A}"/>
    <dgm:cxn modelId="{EDE1BF47-F272-4F5B-A2E4-B16DDC673AB0}" type="presParOf" srcId="{4AD334A3-CAD3-4DCE-8119-7899B4DBBEB2}" destId="{0C68BE55-A4B2-4B0F-9102-5FCB40757D6F}" srcOrd="0" destOrd="0" presId="urn:microsoft.com/office/officeart/2005/8/layout/list1"/>
    <dgm:cxn modelId="{66C7D8C4-F6CA-45A9-AB7C-E489E64BE787}" type="presParOf" srcId="{0C68BE55-A4B2-4B0F-9102-5FCB40757D6F}" destId="{AE619762-C967-4ADD-ABC9-A7830CC61C41}" srcOrd="0" destOrd="0" presId="urn:microsoft.com/office/officeart/2005/8/layout/list1"/>
    <dgm:cxn modelId="{EA40CD0C-D851-45FC-82E4-8A7D89F1CADB}" type="presParOf" srcId="{0C68BE55-A4B2-4B0F-9102-5FCB40757D6F}" destId="{52128F9F-E834-4C9A-8C19-E45D13A69AC2}" srcOrd="1" destOrd="0" presId="urn:microsoft.com/office/officeart/2005/8/layout/list1"/>
    <dgm:cxn modelId="{0B567AAE-5F17-430D-AFB9-3899A3911017}" type="presParOf" srcId="{4AD334A3-CAD3-4DCE-8119-7899B4DBBEB2}" destId="{6C5E5918-254C-4239-83EE-095248259BB1}" srcOrd="1" destOrd="0" presId="urn:microsoft.com/office/officeart/2005/8/layout/list1"/>
    <dgm:cxn modelId="{9AD4C2E5-14A7-4152-8402-B4767FA898C9}" type="presParOf" srcId="{4AD334A3-CAD3-4DCE-8119-7899B4DBBEB2}" destId="{2918D0EF-9C5C-49C7-96AA-33C831C104A2}" srcOrd="2" destOrd="0" presId="urn:microsoft.com/office/officeart/2005/8/layout/list1"/>
    <dgm:cxn modelId="{DF105C8D-34B4-43CA-95B3-79ACDA3553E9}" type="presParOf" srcId="{4AD334A3-CAD3-4DCE-8119-7899B4DBBEB2}" destId="{D87B011F-BB39-4B9E-81B4-A8E914399E19}" srcOrd="3" destOrd="0" presId="urn:microsoft.com/office/officeart/2005/8/layout/list1"/>
    <dgm:cxn modelId="{F474AC1E-46D1-4C48-8C22-C705989ECC30}" type="presParOf" srcId="{4AD334A3-CAD3-4DCE-8119-7899B4DBBEB2}" destId="{35EBEFC6-AB2A-43C1-8B97-BDB203EA2E89}" srcOrd="4" destOrd="0" presId="urn:microsoft.com/office/officeart/2005/8/layout/list1"/>
    <dgm:cxn modelId="{21C8DEB2-6E6D-4D93-9F4B-731EF92F20BE}" type="presParOf" srcId="{35EBEFC6-AB2A-43C1-8B97-BDB203EA2E89}" destId="{F6ACAF22-EE48-443A-A86D-C76AFAB116D4}" srcOrd="0" destOrd="0" presId="urn:microsoft.com/office/officeart/2005/8/layout/list1"/>
    <dgm:cxn modelId="{EB3DC95C-DBFD-4995-8965-82F2FC3058DA}" type="presParOf" srcId="{35EBEFC6-AB2A-43C1-8B97-BDB203EA2E89}" destId="{3DE268B9-8BC8-4A90-BAA6-C42A05B9892C}" srcOrd="1" destOrd="0" presId="urn:microsoft.com/office/officeart/2005/8/layout/list1"/>
    <dgm:cxn modelId="{2F2D6190-FEF2-41DB-A93F-B98C836A62FA}" type="presParOf" srcId="{4AD334A3-CAD3-4DCE-8119-7899B4DBBEB2}" destId="{C86F2086-C68C-47B2-897A-2DAD308646F5}" srcOrd="5" destOrd="0" presId="urn:microsoft.com/office/officeart/2005/8/layout/list1"/>
    <dgm:cxn modelId="{C0749524-8FFC-4820-924C-93D0898AC891}" type="presParOf" srcId="{4AD334A3-CAD3-4DCE-8119-7899B4DBBEB2}" destId="{DB35FD8C-AFFE-45E8-9969-A58A4CE891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85978-062E-470A-8BC4-ACCF9DA1A620}" type="doc">
      <dgm:prSet loTypeId="urn:microsoft.com/office/officeart/2005/8/layout/lProcess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07A51DD-5EC6-4708-AD8F-818D845727A2}">
      <dgm:prSet custT="1"/>
      <dgm:spPr/>
      <dgm:t>
        <a:bodyPr/>
        <a:lstStyle/>
        <a:p>
          <a:r>
            <a:rPr lang="en-US" sz="3600" dirty="0">
              <a:latin typeface="Georgia" panose="02040502050405020303" pitchFamily="18" charset="0"/>
            </a:rPr>
            <a:t>Dissolved Oxygen</a:t>
          </a:r>
        </a:p>
      </dgm:t>
    </dgm:pt>
    <dgm:pt modelId="{AFCDD725-7841-4A51-81ED-6C10C5856D05}" type="parTrans" cxnId="{FFC82C7E-8E45-4922-96E4-1ADA6F32A18A}">
      <dgm:prSet/>
      <dgm:spPr/>
      <dgm:t>
        <a:bodyPr/>
        <a:lstStyle/>
        <a:p>
          <a:endParaRPr lang="en-US"/>
        </a:p>
      </dgm:t>
    </dgm:pt>
    <dgm:pt modelId="{17C0909B-8322-40B2-A4E5-DEE8D82B7385}" type="sibTrans" cxnId="{FFC82C7E-8E45-4922-96E4-1ADA6F32A18A}">
      <dgm:prSet/>
      <dgm:spPr/>
      <dgm:t>
        <a:bodyPr/>
        <a:lstStyle/>
        <a:p>
          <a:endParaRPr lang="en-US"/>
        </a:p>
      </dgm:t>
    </dgm:pt>
    <dgm:pt modelId="{0E3A356E-75CD-4342-8672-708C6819B42E}">
      <dgm:prSet custT="1"/>
      <dgm:spPr/>
      <dgm:t>
        <a:bodyPr/>
        <a:lstStyle/>
        <a:p>
          <a:r>
            <a:rPr lang="en-US" sz="3600" dirty="0">
              <a:latin typeface="Georgia" panose="02040502050405020303" pitchFamily="18" charset="0"/>
            </a:rPr>
            <a:t>Water Temp</a:t>
          </a:r>
        </a:p>
      </dgm:t>
    </dgm:pt>
    <dgm:pt modelId="{C6C04C10-CCFD-44FD-B369-E4B10A044F97}" type="parTrans" cxnId="{B5C2FC54-8F98-48D4-AF64-DC0E1199888F}">
      <dgm:prSet/>
      <dgm:spPr/>
      <dgm:t>
        <a:bodyPr/>
        <a:lstStyle/>
        <a:p>
          <a:endParaRPr lang="en-US"/>
        </a:p>
      </dgm:t>
    </dgm:pt>
    <dgm:pt modelId="{AE27C0A0-E27C-4580-9CCC-DCA1D3D1BE45}" type="sibTrans" cxnId="{B5C2FC54-8F98-48D4-AF64-DC0E1199888F}">
      <dgm:prSet/>
      <dgm:spPr/>
      <dgm:t>
        <a:bodyPr/>
        <a:lstStyle/>
        <a:p>
          <a:endParaRPr lang="en-US"/>
        </a:p>
      </dgm:t>
    </dgm:pt>
    <dgm:pt modelId="{CBC255A1-2005-45E4-A370-73A6E52C659D}">
      <dgm:prSet custT="1"/>
      <dgm:spPr/>
      <dgm:t>
        <a:bodyPr/>
        <a:lstStyle/>
        <a:p>
          <a:r>
            <a:rPr lang="en-US" sz="3600" dirty="0">
              <a:latin typeface="Georgia" panose="02040502050405020303" pitchFamily="18" charset="0"/>
            </a:rPr>
            <a:t>pH</a:t>
          </a:r>
        </a:p>
      </dgm:t>
    </dgm:pt>
    <dgm:pt modelId="{002AE3EF-5172-43EF-8638-F19E841411D4}" type="parTrans" cxnId="{637B484D-B254-44E8-ACDB-16BD45BD940C}">
      <dgm:prSet/>
      <dgm:spPr/>
      <dgm:t>
        <a:bodyPr/>
        <a:lstStyle/>
        <a:p>
          <a:endParaRPr lang="en-US"/>
        </a:p>
      </dgm:t>
    </dgm:pt>
    <dgm:pt modelId="{83F8AB65-ED53-4501-B1D3-0AA7D8C436A1}" type="sibTrans" cxnId="{637B484D-B254-44E8-ACDB-16BD45BD940C}">
      <dgm:prSet/>
      <dgm:spPr/>
      <dgm:t>
        <a:bodyPr/>
        <a:lstStyle/>
        <a:p>
          <a:endParaRPr lang="en-US"/>
        </a:p>
      </dgm:t>
    </dgm:pt>
    <dgm:pt modelId="{FB2E9B5B-3921-4BAB-A206-D7285647960F}" type="pres">
      <dgm:prSet presAssocID="{2E485978-062E-470A-8BC4-ACCF9DA1A620}" presName="theList" presStyleCnt="0">
        <dgm:presLayoutVars>
          <dgm:dir/>
          <dgm:animLvl val="lvl"/>
          <dgm:resizeHandles val="exact"/>
        </dgm:presLayoutVars>
      </dgm:prSet>
      <dgm:spPr/>
    </dgm:pt>
    <dgm:pt modelId="{3DC15F0F-A42A-4C65-8FA1-9350292DBF90}" type="pres">
      <dgm:prSet presAssocID="{607A51DD-5EC6-4708-AD8F-818D845727A2}" presName="compNode" presStyleCnt="0"/>
      <dgm:spPr/>
    </dgm:pt>
    <dgm:pt modelId="{ACFD2816-91D8-4475-BB3D-12E4B2579922}" type="pres">
      <dgm:prSet presAssocID="{607A51DD-5EC6-4708-AD8F-818D845727A2}" presName="aNode" presStyleLbl="bgShp" presStyleIdx="0" presStyleCnt="3"/>
      <dgm:spPr/>
    </dgm:pt>
    <dgm:pt modelId="{9DADABFF-4397-4A37-AD7C-86A0FBC23565}" type="pres">
      <dgm:prSet presAssocID="{607A51DD-5EC6-4708-AD8F-818D845727A2}" presName="textNode" presStyleLbl="bgShp" presStyleIdx="0" presStyleCnt="3"/>
      <dgm:spPr/>
    </dgm:pt>
    <dgm:pt modelId="{93569D43-5FF9-4772-9FDF-DABD603236D8}" type="pres">
      <dgm:prSet presAssocID="{607A51DD-5EC6-4708-AD8F-818D845727A2}" presName="compChildNode" presStyleCnt="0"/>
      <dgm:spPr/>
    </dgm:pt>
    <dgm:pt modelId="{221BE236-F810-4D4D-8E22-D2C619C640BE}" type="pres">
      <dgm:prSet presAssocID="{607A51DD-5EC6-4708-AD8F-818D845727A2}" presName="theInnerList" presStyleCnt="0"/>
      <dgm:spPr/>
    </dgm:pt>
    <dgm:pt modelId="{6D412495-244D-41E1-9F8B-1498FE3D60F8}" type="pres">
      <dgm:prSet presAssocID="{607A51DD-5EC6-4708-AD8F-818D845727A2}" presName="aSpace" presStyleCnt="0"/>
      <dgm:spPr/>
    </dgm:pt>
    <dgm:pt modelId="{1BF06271-EA63-4FF2-92B0-281273A72FD3}" type="pres">
      <dgm:prSet presAssocID="{0E3A356E-75CD-4342-8672-708C6819B42E}" presName="compNode" presStyleCnt="0"/>
      <dgm:spPr/>
    </dgm:pt>
    <dgm:pt modelId="{15C0BC6D-D93F-483A-83BB-23077C78A795}" type="pres">
      <dgm:prSet presAssocID="{0E3A356E-75CD-4342-8672-708C6819B42E}" presName="aNode" presStyleLbl="bgShp" presStyleIdx="1" presStyleCnt="3" custLinFactNeighborX="1057" custLinFactNeighborY="487"/>
      <dgm:spPr/>
    </dgm:pt>
    <dgm:pt modelId="{D390968B-3100-4998-8F14-50952C3ECB10}" type="pres">
      <dgm:prSet presAssocID="{0E3A356E-75CD-4342-8672-708C6819B42E}" presName="textNode" presStyleLbl="bgShp" presStyleIdx="1" presStyleCnt="3"/>
      <dgm:spPr/>
    </dgm:pt>
    <dgm:pt modelId="{EB87681E-C5A1-4AC4-A987-64550AA4C8FA}" type="pres">
      <dgm:prSet presAssocID="{0E3A356E-75CD-4342-8672-708C6819B42E}" presName="compChildNode" presStyleCnt="0"/>
      <dgm:spPr/>
    </dgm:pt>
    <dgm:pt modelId="{F29D9A73-B8E2-43FF-9D99-128A12C10E91}" type="pres">
      <dgm:prSet presAssocID="{0E3A356E-75CD-4342-8672-708C6819B42E}" presName="theInnerList" presStyleCnt="0"/>
      <dgm:spPr/>
    </dgm:pt>
    <dgm:pt modelId="{34252F7C-16C8-40BE-B59F-D9BE043FCCB4}" type="pres">
      <dgm:prSet presAssocID="{0E3A356E-75CD-4342-8672-708C6819B42E}" presName="aSpace" presStyleCnt="0"/>
      <dgm:spPr/>
    </dgm:pt>
    <dgm:pt modelId="{43C8287E-7E58-4275-AF0C-8F9B2286450D}" type="pres">
      <dgm:prSet presAssocID="{CBC255A1-2005-45E4-A370-73A6E52C659D}" presName="compNode" presStyleCnt="0"/>
      <dgm:spPr/>
    </dgm:pt>
    <dgm:pt modelId="{5B2483C7-33A7-4CAD-9E1D-B70BD1BAE6A3}" type="pres">
      <dgm:prSet presAssocID="{CBC255A1-2005-45E4-A370-73A6E52C659D}" presName="aNode" presStyleLbl="bgShp" presStyleIdx="2" presStyleCnt="3"/>
      <dgm:spPr/>
    </dgm:pt>
    <dgm:pt modelId="{400E2B7E-EE9C-48AD-9F8E-B7B8021DC22C}" type="pres">
      <dgm:prSet presAssocID="{CBC255A1-2005-45E4-A370-73A6E52C659D}" presName="textNode" presStyleLbl="bgShp" presStyleIdx="2" presStyleCnt="3"/>
      <dgm:spPr/>
    </dgm:pt>
    <dgm:pt modelId="{4D29617A-35E9-4629-91F5-3BFB388E2C56}" type="pres">
      <dgm:prSet presAssocID="{CBC255A1-2005-45E4-A370-73A6E52C659D}" presName="compChildNode" presStyleCnt="0"/>
      <dgm:spPr/>
    </dgm:pt>
    <dgm:pt modelId="{3647A1B0-9D1F-46CE-8F1F-3657C49FFF20}" type="pres">
      <dgm:prSet presAssocID="{CBC255A1-2005-45E4-A370-73A6E52C659D}" presName="theInnerList" presStyleCnt="0"/>
      <dgm:spPr/>
    </dgm:pt>
  </dgm:ptLst>
  <dgm:cxnLst>
    <dgm:cxn modelId="{8310DD39-4C64-401E-9C58-ED668B06BF28}" type="presOf" srcId="{607A51DD-5EC6-4708-AD8F-818D845727A2}" destId="{ACFD2816-91D8-4475-BB3D-12E4B2579922}" srcOrd="0" destOrd="0" presId="urn:microsoft.com/office/officeart/2005/8/layout/lProcess2"/>
    <dgm:cxn modelId="{637B484D-B254-44E8-ACDB-16BD45BD940C}" srcId="{2E485978-062E-470A-8BC4-ACCF9DA1A620}" destId="{CBC255A1-2005-45E4-A370-73A6E52C659D}" srcOrd="2" destOrd="0" parTransId="{002AE3EF-5172-43EF-8638-F19E841411D4}" sibTransId="{83F8AB65-ED53-4501-B1D3-0AA7D8C436A1}"/>
    <dgm:cxn modelId="{8AC43271-B63D-416F-A58B-A96F82C10DBA}" type="presOf" srcId="{0E3A356E-75CD-4342-8672-708C6819B42E}" destId="{D390968B-3100-4998-8F14-50952C3ECB10}" srcOrd="1" destOrd="0" presId="urn:microsoft.com/office/officeart/2005/8/layout/lProcess2"/>
    <dgm:cxn modelId="{B5C2FC54-8F98-48D4-AF64-DC0E1199888F}" srcId="{2E485978-062E-470A-8BC4-ACCF9DA1A620}" destId="{0E3A356E-75CD-4342-8672-708C6819B42E}" srcOrd="1" destOrd="0" parTransId="{C6C04C10-CCFD-44FD-B369-E4B10A044F97}" sibTransId="{AE27C0A0-E27C-4580-9CCC-DCA1D3D1BE45}"/>
    <dgm:cxn modelId="{D5FAF076-2937-4E46-A988-D81FCEDD1138}" type="presOf" srcId="{607A51DD-5EC6-4708-AD8F-818D845727A2}" destId="{9DADABFF-4397-4A37-AD7C-86A0FBC23565}" srcOrd="1" destOrd="0" presId="urn:microsoft.com/office/officeart/2005/8/layout/lProcess2"/>
    <dgm:cxn modelId="{FFC82C7E-8E45-4922-96E4-1ADA6F32A18A}" srcId="{2E485978-062E-470A-8BC4-ACCF9DA1A620}" destId="{607A51DD-5EC6-4708-AD8F-818D845727A2}" srcOrd="0" destOrd="0" parTransId="{AFCDD725-7841-4A51-81ED-6C10C5856D05}" sibTransId="{17C0909B-8322-40B2-A4E5-DEE8D82B7385}"/>
    <dgm:cxn modelId="{2AE2B9C1-23BD-45B7-9BC5-4ABB2AA842D9}" type="presOf" srcId="{0E3A356E-75CD-4342-8672-708C6819B42E}" destId="{15C0BC6D-D93F-483A-83BB-23077C78A795}" srcOrd="0" destOrd="0" presId="urn:microsoft.com/office/officeart/2005/8/layout/lProcess2"/>
    <dgm:cxn modelId="{49C87EC6-F087-4F47-8C13-229EBC773218}" type="presOf" srcId="{2E485978-062E-470A-8BC4-ACCF9DA1A620}" destId="{FB2E9B5B-3921-4BAB-A206-D7285647960F}" srcOrd="0" destOrd="0" presId="urn:microsoft.com/office/officeart/2005/8/layout/lProcess2"/>
    <dgm:cxn modelId="{85AD5AE5-A787-484F-8B00-B79F8BBDB9D3}" type="presOf" srcId="{CBC255A1-2005-45E4-A370-73A6E52C659D}" destId="{400E2B7E-EE9C-48AD-9F8E-B7B8021DC22C}" srcOrd="1" destOrd="0" presId="urn:microsoft.com/office/officeart/2005/8/layout/lProcess2"/>
    <dgm:cxn modelId="{74E7ABF9-D435-4855-8B2D-035E3FFF43EC}" type="presOf" srcId="{CBC255A1-2005-45E4-A370-73A6E52C659D}" destId="{5B2483C7-33A7-4CAD-9E1D-B70BD1BAE6A3}" srcOrd="0" destOrd="0" presId="urn:microsoft.com/office/officeart/2005/8/layout/lProcess2"/>
    <dgm:cxn modelId="{F1DBF340-6C0B-4E3D-8179-BCF0BA07CA98}" type="presParOf" srcId="{FB2E9B5B-3921-4BAB-A206-D7285647960F}" destId="{3DC15F0F-A42A-4C65-8FA1-9350292DBF90}" srcOrd="0" destOrd="0" presId="urn:microsoft.com/office/officeart/2005/8/layout/lProcess2"/>
    <dgm:cxn modelId="{5C3971A7-8AEF-480D-9FE4-E414E555304E}" type="presParOf" srcId="{3DC15F0F-A42A-4C65-8FA1-9350292DBF90}" destId="{ACFD2816-91D8-4475-BB3D-12E4B2579922}" srcOrd="0" destOrd="0" presId="urn:microsoft.com/office/officeart/2005/8/layout/lProcess2"/>
    <dgm:cxn modelId="{56EBFE5A-F551-43E9-9DB2-C0D7C77D6D34}" type="presParOf" srcId="{3DC15F0F-A42A-4C65-8FA1-9350292DBF90}" destId="{9DADABFF-4397-4A37-AD7C-86A0FBC23565}" srcOrd="1" destOrd="0" presId="urn:microsoft.com/office/officeart/2005/8/layout/lProcess2"/>
    <dgm:cxn modelId="{9DCA1AB6-84B3-4F45-949F-B94F607A2913}" type="presParOf" srcId="{3DC15F0F-A42A-4C65-8FA1-9350292DBF90}" destId="{93569D43-5FF9-4772-9FDF-DABD603236D8}" srcOrd="2" destOrd="0" presId="urn:microsoft.com/office/officeart/2005/8/layout/lProcess2"/>
    <dgm:cxn modelId="{31A84C59-AB96-4CDD-831C-20F9B5CC99F7}" type="presParOf" srcId="{93569D43-5FF9-4772-9FDF-DABD603236D8}" destId="{221BE236-F810-4D4D-8E22-D2C619C640BE}" srcOrd="0" destOrd="0" presId="urn:microsoft.com/office/officeart/2005/8/layout/lProcess2"/>
    <dgm:cxn modelId="{89ADFAE6-7344-48C0-A08E-4E2062060D84}" type="presParOf" srcId="{FB2E9B5B-3921-4BAB-A206-D7285647960F}" destId="{6D412495-244D-41E1-9F8B-1498FE3D60F8}" srcOrd="1" destOrd="0" presId="urn:microsoft.com/office/officeart/2005/8/layout/lProcess2"/>
    <dgm:cxn modelId="{B3D75D83-A212-4F7C-9E86-14BD22614630}" type="presParOf" srcId="{FB2E9B5B-3921-4BAB-A206-D7285647960F}" destId="{1BF06271-EA63-4FF2-92B0-281273A72FD3}" srcOrd="2" destOrd="0" presId="urn:microsoft.com/office/officeart/2005/8/layout/lProcess2"/>
    <dgm:cxn modelId="{FF5C43F5-E5E4-48CA-9585-0CCDE61978D0}" type="presParOf" srcId="{1BF06271-EA63-4FF2-92B0-281273A72FD3}" destId="{15C0BC6D-D93F-483A-83BB-23077C78A795}" srcOrd="0" destOrd="0" presId="urn:microsoft.com/office/officeart/2005/8/layout/lProcess2"/>
    <dgm:cxn modelId="{BE591721-C0C5-4CCA-AE30-CE2AC1501056}" type="presParOf" srcId="{1BF06271-EA63-4FF2-92B0-281273A72FD3}" destId="{D390968B-3100-4998-8F14-50952C3ECB10}" srcOrd="1" destOrd="0" presId="urn:microsoft.com/office/officeart/2005/8/layout/lProcess2"/>
    <dgm:cxn modelId="{7CBC9104-4E14-420C-9F22-F78ED3C2D9BB}" type="presParOf" srcId="{1BF06271-EA63-4FF2-92B0-281273A72FD3}" destId="{EB87681E-C5A1-4AC4-A987-64550AA4C8FA}" srcOrd="2" destOrd="0" presId="urn:microsoft.com/office/officeart/2005/8/layout/lProcess2"/>
    <dgm:cxn modelId="{71FDEC65-CFFA-4665-913B-49139FBEC99D}" type="presParOf" srcId="{EB87681E-C5A1-4AC4-A987-64550AA4C8FA}" destId="{F29D9A73-B8E2-43FF-9D99-128A12C10E91}" srcOrd="0" destOrd="0" presId="urn:microsoft.com/office/officeart/2005/8/layout/lProcess2"/>
    <dgm:cxn modelId="{99577847-E103-403D-A7A1-F73C72886B3B}" type="presParOf" srcId="{FB2E9B5B-3921-4BAB-A206-D7285647960F}" destId="{34252F7C-16C8-40BE-B59F-D9BE043FCCB4}" srcOrd="3" destOrd="0" presId="urn:microsoft.com/office/officeart/2005/8/layout/lProcess2"/>
    <dgm:cxn modelId="{8019FF67-7BE1-41AB-9190-FD868C16F8FC}" type="presParOf" srcId="{FB2E9B5B-3921-4BAB-A206-D7285647960F}" destId="{43C8287E-7E58-4275-AF0C-8F9B2286450D}" srcOrd="4" destOrd="0" presId="urn:microsoft.com/office/officeart/2005/8/layout/lProcess2"/>
    <dgm:cxn modelId="{B903A147-8CC0-4FF8-9799-E01D58C949FF}" type="presParOf" srcId="{43C8287E-7E58-4275-AF0C-8F9B2286450D}" destId="{5B2483C7-33A7-4CAD-9E1D-B70BD1BAE6A3}" srcOrd="0" destOrd="0" presId="urn:microsoft.com/office/officeart/2005/8/layout/lProcess2"/>
    <dgm:cxn modelId="{37B81846-B914-4E2E-9244-BD58057AE69C}" type="presParOf" srcId="{43C8287E-7E58-4275-AF0C-8F9B2286450D}" destId="{400E2B7E-EE9C-48AD-9F8E-B7B8021DC22C}" srcOrd="1" destOrd="0" presId="urn:microsoft.com/office/officeart/2005/8/layout/lProcess2"/>
    <dgm:cxn modelId="{BE40716E-F054-4BE1-A9F3-776575DB3262}" type="presParOf" srcId="{43C8287E-7E58-4275-AF0C-8F9B2286450D}" destId="{4D29617A-35E9-4629-91F5-3BFB388E2C56}" srcOrd="2" destOrd="0" presId="urn:microsoft.com/office/officeart/2005/8/layout/lProcess2"/>
    <dgm:cxn modelId="{67439DB0-D1F8-470F-862F-B52D50CFA506}" type="presParOf" srcId="{4D29617A-35E9-4629-91F5-3BFB388E2C56}" destId="{3647A1B0-9D1F-46CE-8F1F-3657C49FFF2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85978-062E-470A-8BC4-ACCF9DA1A620}" type="doc">
      <dgm:prSet loTypeId="urn:microsoft.com/office/officeart/2005/8/layout/lProcess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7A51DD-5EC6-4708-AD8F-818D845727A2}">
      <dgm:prSet custT="1"/>
      <dgm:spPr/>
      <dgm:t>
        <a:bodyPr/>
        <a:lstStyle/>
        <a:p>
          <a:r>
            <a:rPr lang="en-US" sz="3600" dirty="0">
              <a:latin typeface="Georgia" panose="02040502050405020303" pitchFamily="18" charset="0"/>
            </a:rPr>
            <a:t>Dissolved Oxygen</a:t>
          </a:r>
        </a:p>
      </dgm:t>
    </dgm:pt>
    <dgm:pt modelId="{AFCDD725-7841-4A51-81ED-6C10C5856D05}" type="parTrans" cxnId="{FFC82C7E-8E45-4922-96E4-1ADA6F32A18A}">
      <dgm:prSet/>
      <dgm:spPr/>
      <dgm:t>
        <a:bodyPr/>
        <a:lstStyle/>
        <a:p>
          <a:endParaRPr lang="en-US"/>
        </a:p>
      </dgm:t>
    </dgm:pt>
    <dgm:pt modelId="{17C0909B-8322-40B2-A4E5-DEE8D82B7385}" type="sibTrans" cxnId="{FFC82C7E-8E45-4922-96E4-1ADA6F32A18A}">
      <dgm:prSet/>
      <dgm:spPr/>
      <dgm:t>
        <a:bodyPr/>
        <a:lstStyle/>
        <a:p>
          <a:endParaRPr lang="en-US"/>
        </a:p>
      </dgm:t>
    </dgm:pt>
    <dgm:pt modelId="{0E3A356E-75CD-4342-8672-708C6819B42E}">
      <dgm:prSet custT="1"/>
      <dgm:spPr/>
      <dgm:t>
        <a:bodyPr/>
        <a:lstStyle/>
        <a:p>
          <a:r>
            <a:rPr lang="en-US" sz="3600" dirty="0">
              <a:latin typeface="Georgia" panose="02040502050405020303" pitchFamily="18" charset="0"/>
            </a:rPr>
            <a:t>Water Temp</a:t>
          </a:r>
        </a:p>
      </dgm:t>
    </dgm:pt>
    <dgm:pt modelId="{C6C04C10-CCFD-44FD-B369-E4B10A044F97}" type="parTrans" cxnId="{B5C2FC54-8F98-48D4-AF64-DC0E1199888F}">
      <dgm:prSet/>
      <dgm:spPr/>
      <dgm:t>
        <a:bodyPr/>
        <a:lstStyle/>
        <a:p>
          <a:endParaRPr lang="en-US"/>
        </a:p>
      </dgm:t>
    </dgm:pt>
    <dgm:pt modelId="{AE27C0A0-E27C-4580-9CCC-DCA1D3D1BE45}" type="sibTrans" cxnId="{B5C2FC54-8F98-48D4-AF64-DC0E1199888F}">
      <dgm:prSet/>
      <dgm:spPr/>
      <dgm:t>
        <a:bodyPr/>
        <a:lstStyle/>
        <a:p>
          <a:endParaRPr lang="en-US"/>
        </a:p>
      </dgm:t>
    </dgm:pt>
    <dgm:pt modelId="{CBC255A1-2005-45E4-A370-73A6E52C659D}">
      <dgm:prSet custT="1"/>
      <dgm:spPr/>
      <dgm:t>
        <a:bodyPr/>
        <a:lstStyle/>
        <a:p>
          <a:r>
            <a:rPr lang="en-US" sz="3600" dirty="0">
              <a:latin typeface="Georgia" panose="02040502050405020303" pitchFamily="18" charset="0"/>
            </a:rPr>
            <a:t>pH</a:t>
          </a:r>
        </a:p>
      </dgm:t>
    </dgm:pt>
    <dgm:pt modelId="{002AE3EF-5172-43EF-8638-F19E841411D4}" type="parTrans" cxnId="{637B484D-B254-44E8-ACDB-16BD45BD940C}">
      <dgm:prSet/>
      <dgm:spPr/>
      <dgm:t>
        <a:bodyPr/>
        <a:lstStyle/>
        <a:p>
          <a:endParaRPr lang="en-US"/>
        </a:p>
      </dgm:t>
    </dgm:pt>
    <dgm:pt modelId="{83F8AB65-ED53-4501-B1D3-0AA7D8C436A1}" type="sibTrans" cxnId="{637B484D-B254-44E8-ACDB-16BD45BD940C}">
      <dgm:prSet/>
      <dgm:spPr/>
      <dgm:t>
        <a:bodyPr/>
        <a:lstStyle/>
        <a:p>
          <a:endParaRPr lang="en-US"/>
        </a:p>
      </dgm:t>
    </dgm:pt>
    <dgm:pt modelId="{FB2E9B5B-3921-4BAB-A206-D7285647960F}" type="pres">
      <dgm:prSet presAssocID="{2E485978-062E-470A-8BC4-ACCF9DA1A620}" presName="theList" presStyleCnt="0">
        <dgm:presLayoutVars>
          <dgm:dir/>
          <dgm:animLvl val="lvl"/>
          <dgm:resizeHandles val="exact"/>
        </dgm:presLayoutVars>
      </dgm:prSet>
      <dgm:spPr/>
    </dgm:pt>
    <dgm:pt modelId="{3DC15F0F-A42A-4C65-8FA1-9350292DBF90}" type="pres">
      <dgm:prSet presAssocID="{607A51DD-5EC6-4708-AD8F-818D845727A2}" presName="compNode" presStyleCnt="0"/>
      <dgm:spPr/>
    </dgm:pt>
    <dgm:pt modelId="{ACFD2816-91D8-4475-BB3D-12E4B2579922}" type="pres">
      <dgm:prSet presAssocID="{607A51DD-5EC6-4708-AD8F-818D845727A2}" presName="aNode" presStyleLbl="bgShp" presStyleIdx="0" presStyleCnt="3"/>
      <dgm:spPr/>
    </dgm:pt>
    <dgm:pt modelId="{9DADABFF-4397-4A37-AD7C-86A0FBC23565}" type="pres">
      <dgm:prSet presAssocID="{607A51DD-5EC6-4708-AD8F-818D845727A2}" presName="textNode" presStyleLbl="bgShp" presStyleIdx="0" presStyleCnt="3"/>
      <dgm:spPr/>
    </dgm:pt>
    <dgm:pt modelId="{93569D43-5FF9-4772-9FDF-DABD603236D8}" type="pres">
      <dgm:prSet presAssocID="{607A51DD-5EC6-4708-AD8F-818D845727A2}" presName="compChildNode" presStyleCnt="0"/>
      <dgm:spPr/>
    </dgm:pt>
    <dgm:pt modelId="{221BE236-F810-4D4D-8E22-D2C619C640BE}" type="pres">
      <dgm:prSet presAssocID="{607A51DD-5EC6-4708-AD8F-818D845727A2}" presName="theInnerList" presStyleCnt="0"/>
      <dgm:spPr/>
    </dgm:pt>
    <dgm:pt modelId="{6D412495-244D-41E1-9F8B-1498FE3D60F8}" type="pres">
      <dgm:prSet presAssocID="{607A51DD-5EC6-4708-AD8F-818D845727A2}" presName="aSpace" presStyleCnt="0"/>
      <dgm:spPr/>
    </dgm:pt>
    <dgm:pt modelId="{1BF06271-EA63-4FF2-92B0-281273A72FD3}" type="pres">
      <dgm:prSet presAssocID="{0E3A356E-75CD-4342-8672-708C6819B42E}" presName="compNode" presStyleCnt="0"/>
      <dgm:spPr/>
    </dgm:pt>
    <dgm:pt modelId="{15C0BC6D-D93F-483A-83BB-23077C78A795}" type="pres">
      <dgm:prSet presAssocID="{0E3A356E-75CD-4342-8672-708C6819B42E}" presName="aNode" presStyleLbl="bgShp" presStyleIdx="1" presStyleCnt="3" custLinFactNeighborX="1057" custLinFactNeighborY="487"/>
      <dgm:spPr/>
    </dgm:pt>
    <dgm:pt modelId="{D390968B-3100-4998-8F14-50952C3ECB10}" type="pres">
      <dgm:prSet presAssocID="{0E3A356E-75CD-4342-8672-708C6819B42E}" presName="textNode" presStyleLbl="bgShp" presStyleIdx="1" presStyleCnt="3"/>
      <dgm:spPr/>
    </dgm:pt>
    <dgm:pt modelId="{EB87681E-C5A1-4AC4-A987-64550AA4C8FA}" type="pres">
      <dgm:prSet presAssocID="{0E3A356E-75CD-4342-8672-708C6819B42E}" presName="compChildNode" presStyleCnt="0"/>
      <dgm:spPr/>
    </dgm:pt>
    <dgm:pt modelId="{F29D9A73-B8E2-43FF-9D99-128A12C10E91}" type="pres">
      <dgm:prSet presAssocID="{0E3A356E-75CD-4342-8672-708C6819B42E}" presName="theInnerList" presStyleCnt="0"/>
      <dgm:spPr/>
    </dgm:pt>
    <dgm:pt modelId="{34252F7C-16C8-40BE-B59F-D9BE043FCCB4}" type="pres">
      <dgm:prSet presAssocID="{0E3A356E-75CD-4342-8672-708C6819B42E}" presName="aSpace" presStyleCnt="0"/>
      <dgm:spPr/>
    </dgm:pt>
    <dgm:pt modelId="{43C8287E-7E58-4275-AF0C-8F9B2286450D}" type="pres">
      <dgm:prSet presAssocID="{CBC255A1-2005-45E4-A370-73A6E52C659D}" presName="compNode" presStyleCnt="0"/>
      <dgm:spPr/>
    </dgm:pt>
    <dgm:pt modelId="{5B2483C7-33A7-4CAD-9E1D-B70BD1BAE6A3}" type="pres">
      <dgm:prSet presAssocID="{CBC255A1-2005-45E4-A370-73A6E52C659D}" presName="aNode" presStyleLbl="bgShp" presStyleIdx="2" presStyleCnt="3"/>
      <dgm:spPr/>
    </dgm:pt>
    <dgm:pt modelId="{400E2B7E-EE9C-48AD-9F8E-B7B8021DC22C}" type="pres">
      <dgm:prSet presAssocID="{CBC255A1-2005-45E4-A370-73A6E52C659D}" presName="textNode" presStyleLbl="bgShp" presStyleIdx="2" presStyleCnt="3"/>
      <dgm:spPr/>
    </dgm:pt>
    <dgm:pt modelId="{4D29617A-35E9-4629-91F5-3BFB388E2C56}" type="pres">
      <dgm:prSet presAssocID="{CBC255A1-2005-45E4-A370-73A6E52C659D}" presName="compChildNode" presStyleCnt="0"/>
      <dgm:spPr/>
    </dgm:pt>
    <dgm:pt modelId="{3647A1B0-9D1F-46CE-8F1F-3657C49FFF20}" type="pres">
      <dgm:prSet presAssocID="{CBC255A1-2005-45E4-A370-73A6E52C659D}" presName="theInnerList" presStyleCnt="0"/>
      <dgm:spPr/>
    </dgm:pt>
  </dgm:ptLst>
  <dgm:cxnLst>
    <dgm:cxn modelId="{8310DD39-4C64-401E-9C58-ED668B06BF28}" type="presOf" srcId="{607A51DD-5EC6-4708-AD8F-818D845727A2}" destId="{ACFD2816-91D8-4475-BB3D-12E4B2579922}" srcOrd="0" destOrd="0" presId="urn:microsoft.com/office/officeart/2005/8/layout/lProcess2"/>
    <dgm:cxn modelId="{637B484D-B254-44E8-ACDB-16BD45BD940C}" srcId="{2E485978-062E-470A-8BC4-ACCF9DA1A620}" destId="{CBC255A1-2005-45E4-A370-73A6E52C659D}" srcOrd="2" destOrd="0" parTransId="{002AE3EF-5172-43EF-8638-F19E841411D4}" sibTransId="{83F8AB65-ED53-4501-B1D3-0AA7D8C436A1}"/>
    <dgm:cxn modelId="{8AC43271-B63D-416F-A58B-A96F82C10DBA}" type="presOf" srcId="{0E3A356E-75CD-4342-8672-708C6819B42E}" destId="{D390968B-3100-4998-8F14-50952C3ECB10}" srcOrd="1" destOrd="0" presId="urn:microsoft.com/office/officeart/2005/8/layout/lProcess2"/>
    <dgm:cxn modelId="{B5C2FC54-8F98-48D4-AF64-DC0E1199888F}" srcId="{2E485978-062E-470A-8BC4-ACCF9DA1A620}" destId="{0E3A356E-75CD-4342-8672-708C6819B42E}" srcOrd="1" destOrd="0" parTransId="{C6C04C10-CCFD-44FD-B369-E4B10A044F97}" sibTransId="{AE27C0A0-E27C-4580-9CCC-DCA1D3D1BE45}"/>
    <dgm:cxn modelId="{D5FAF076-2937-4E46-A988-D81FCEDD1138}" type="presOf" srcId="{607A51DD-5EC6-4708-AD8F-818D845727A2}" destId="{9DADABFF-4397-4A37-AD7C-86A0FBC23565}" srcOrd="1" destOrd="0" presId="urn:microsoft.com/office/officeart/2005/8/layout/lProcess2"/>
    <dgm:cxn modelId="{FFC82C7E-8E45-4922-96E4-1ADA6F32A18A}" srcId="{2E485978-062E-470A-8BC4-ACCF9DA1A620}" destId="{607A51DD-5EC6-4708-AD8F-818D845727A2}" srcOrd="0" destOrd="0" parTransId="{AFCDD725-7841-4A51-81ED-6C10C5856D05}" sibTransId="{17C0909B-8322-40B2-A4E5-DEE8D82B7385}"/>
    <dgm:cxn modelId="{2AE2B9C1-23BD-45B7-9BC5-4ABB2AA842D9}" type="presOf" srcId="{0E3A356E-75CD-4342-8672-708C6819B42E}" destId="{15C0BC6D-D93F-483A-83BB-23077C78A795}" srcOrd="0" destOrd="0" presId="urn:microsoft.com/office/officeart/2005/8/layout/lProcess2"/>
    <dgm:cxn modelId="{49C87EC6-F087-4F47-8C13-229EBC773218}" type="presOf" srcId="{2E485978-062E-470A-8BC4-ACCF9DA1A620}" destId="{FB2E9B5B-3921-4BAB-A206-D7285647960F}" srcOrd="0" destOrd="0" presId="urn:microsoft.com/office/officeart/2005/8/layout/lProcess2"/>
    <dgm:cxn modelId="{85AD5AE5-A787-484F-8B00-B79F8BBDB9D3}" type="presOf" srcId="{CBC255A1-2005-45E4-A370-73A6E52C659D}" destId="{400E2B7E-EE9C-48AD-9F8E-B7B8021DC22C}" srcOrd="1" destOrd="0" presId="urn:microsoft.com/office/officeart/2005/8/layout/lProcess2"/>
    <dgm:cxn modelId="{74E7ABF9-D435-4855-8B2D-035E3FFF43EC}" type="presOf" srcId="{CBC255A1-2005-45E4-A370-73A6E52C659D}" destId="{5B2483C7-33A7-4CAD-9E1D-B70BD1BAE6A3}" srcOrd="0" destOrd="0" presId="urn:microsoft.com/office/officeart/2005/8/layout/lProcess2"/>
    <dgm:cxn modelId="{F1DBF340-6C0B-4E3D-8179-BCF0BA07CA98}" type="presParOf" srcId="{FB2E9B5B-3921-4BAB-A206-D7285647960F}" destId="{3DC15F0F-A42A-4C65-8FA1-9350292DBF90}" srcOrd="0" destOrd="0" presId="urn:microsoft.com/office/officeart/2005/8/layout/lProcess2"/>
    <dgm:cxn modelId="{5C3971A7-8AEF-480D-9FE4-E414E555304E}" type="presParOf" srcId="{3DC15F0F-A42A-4C65-8FA1-9350292DBF90}" destId="{ACFD2816-91D8-4475-BB3D-12E4B2579922}" srcOrd="0" destOrd="0" presId="urn:microsoft.com/office/officeart/2005/8/layout/lProcess2"/>
    <dgm:cxn modelId="{56EBFE5A-F551-43E9-9DB2-C0D7C77D6D34}" type="presParOf" srcId="{3DC15F0F-A42A-4C65-8FA1-9350292DBF90}" destId="{9DADABFF-4397-4A37-AD7C-86A0FBC23565}" srcOrd="1" destOrd="0" presId="urn:microsoft.com/office/officeart/2005/8/layout/lProcess2"/>
    <dgm:cxn modelId="{9DCA1AB6-84B3-4F45-949F-B94F607A2913}" type="presParOf" srcId="{3DC15F0F-A42A-4C65-8FA1-9350292DBF90}" destId="{93569D43-5FF9-4772-9FDF-DABD603236D8}" srcOrd="2" destOrd="0" presId="urn:microsoft.com/office/officeart/2005/8/layout/lProcess2"/>
    <dgm:cxn modelId="{31A84C59-AB96-4CDD-831C-20F9B5CC99F7}" type="presParOf" srcId="{93569D43-5FF9-4772-9FDF-DABD603236D8}" destId="{221BE236-F810-4D4D-8E22-D2C619C640BE}" srcOrd="0" destOrd="0" presId="urn:microsoft.com/office/officeart/2005/8/layout/lProcess2"/>
    <dgm:cxn modelId="{89ADFAE6-7344-48C0-A08E-4E2062060D84}" type="presParOf" srcId="{FB2E9B5B-3921-4BAB-A206-D7285647960F}" destId="{6D412495-244D-41E1-9F8B-1498FE3D60F8}" srcOrd="1" destOrd="0" presId="urn:microsoft.com/office/officeart/2005/8/layout/lProcess2"/>
    <dgm:cxn modelId="{B3D75D83-A212-4F7C-9E86-14BD22614630}" type="presParOf" srcId="{FB2E9B5B-3921-4BAB-A206-D7285647960F}" destId="{1BF06271-EA63-4FF2-92B0-281273A72FD3}" srcOrd="2" destOrd="0" presId="urn:microsoft.com/office/officeart/2005/8/layout/lProcess2"/>
    <dgm:cxn modelId="{FF5C43F5-E5E4-48CA-9585-0CCDE61978D0}" type="presParOf" srcId="{1BF06271-EA63-4FF2-92B0-281273A72FD3}" destId="{15C0BC6D-D93F-483A-83BB-23077C78A795}" srcOrd="0" destOrd="0" presId="urn:microsoft.com/office/officeart/2005/8/layout/lProcess2"/>
    <dgm:cxn modelId="{BE591721-C0C5-4CCA-AE30-CE2AC1501056}" type="presParOf" srcId="{1BF06271-EA63-4FF2-92B0-281273A72FD3}" destId="{D390968B-3100-4998-8F14-50952C3ECB10}" srcOrd="1" destOrd="0" presId="urn:microsoft.com/office/officeart/2005/8/layout/lProcess2"/>
    <dgm:cxn modelId="{7CBC9104-4E14-420C-9F22-F78ED3C2D9BB}" type="presParOf" srcId="{1BF06271-EA63-4FF2-92B0-281273A72FD3}" destId="{EB87681E-C5A1-4AC4-A987-64550AA4C8FA}" srcOrd="2" destOrd="0" presId="urn:microsoft.com/office/officeart/2005/8/layout/lProcess2"/>
    <dgm:cxn modelId="{71FDEC65-CFFA-4665-913B-49139FBEC99D}" type="presParOf" srcId="{EB87681E-C5A1-4AC4-A987-64550AA4C8FA}" destId="{F29D9A73-B8E2-43FF-9D99-128A12C10E91}" srcOrd="0" destOrd="0" presId="urn:microsoft.com/office/officeart/2005/8/layout/lProcess2"/>
    <dgm:cxn modelId="{99577847-E103-403D-A7A1-F73C72886B3B}" type="presParOf" srcId="{FB2E9B5B-3921-4BAB-A206-D7285647960F}" destId="{34252F7C-16C8-40BE-B59F-D9BE043FCCB4}" srcOrd="3" destOrd="0" presId="urn:microsoft.com/office/officeart/2005/8/layout/lProcess2"/>
    <dgm:cxn modelId="{8019FF67-7BE1-41AB-9190-FD868C16F8FC}" type="presParOf" srcId="{FB2E9B5B-3921-4BAB-A206-D7285647960F}" destId="{43C8287E-7E58-4275-AF0C-8F9B2286450D}" srcOrd="4" destOrd="0" presId="urn:microsoft.com/office/officeart/2005/8/layout/lProcess2"/>
    <dgm:cxn modelId="{B903A147-8CC0-4FF8-9799-E01D58C949FF}" type="presParOf" srcId="{43C8287E-7E58-4275-AF0C-8F9B2286450D}" destId="{5B2483C7-33A7-4CAD-9E1D-B70BD1BAE6A3}" srcOrd="0" destOrd="0" presId="urn:microsoft.com/office/officeart/2005/8/layout/lProcess2"/>
    <dgm:cxn modelId="{37B81846-B914-4E2E-9244-BD58057AE69C}" type="presParOf" srcId="{43C8287E-7E58-4275-AF0C-8F9B2286450D}" destId="{400E2B7E-EE9C-48AD-9F8E-B7B8021DC22C}" srcOrd="1" destOrd="0" presId="urn:microsoft.com/office/officeart/2005/8/layout/lProcess2"/>
    <dgm:cxn modelId="{BE40716E-F054-4BE1-A9F3-776575DB3262}" type="presParOf" srcId="{43C8287E-7E58-4275-AF0C-8F9B2286450D}" destId="{4D29617A-35E9-4629-91F5-3BFB388E2C56}" srcOrd="2" destOrd="0" presId="urn:microsoft.com/office/officeart/2005/8/layout/lProcess2"/>
    <dgm:cxn modelId="{67439DB0-D1F8-470F-862F-B52D50CFA506}" type="presParOf" srcId="{4D29617A-35E9-4629-91F5-3BFB388E2C56}" destId="{3647A1B0-9D1F-46CE-8F1F-3657C49FFF2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485978-062E-470A-8BC4-ACCF9DA1A62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7A51DD-5EC6-4708-AD8F-818D845727A2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Water Quality vs. GDP = No Correlation found</a:t>
          </a:r>
        </a:p>
      </dgm:t>
    </dgm:pt>
    <dgm:pt modelId="{AFCDD725-7841-4A51-81ED-6C10C5856D05}" type="parTrans" cxnId="{FFC82C7E-8E45-4922-96E4-1ADA6F32A18A}">
      <dgm:prSet/>
      <dgm:spPr/>
      <dgm:t>
        <a:bodyPr/>
        <a:lstStyle/>
        <a:p>
          <a:endParaRPr lang="en-US"/>
        </a:p>
      </dgm:t>
    </dgm:pt>
    <dgm:pt modelId="{17C0909B-8322-40B2-A4E5-DEE8D82B7385}" type="sibTrans" cxnId="{FFC82C7E-8E45-4922-96E4-1ADA6F32A18A}">
      <dgm:prSet/>
      <dgm:spPr/>
      <dgm:t>
        <a:bodyPr/>
        <a:lstStyle/>
        <a:p>
          <a:endParaRPr lang="en-US"/>
        </a:p>
      </dgm:t>
    </dgm:pt>
    <dgm:pt modelId="{0E3A356E-75CD-4342-8672-708C6819B42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Water Quality vs. Population Density = No Correlation found</a:t>
          </a:r>
        </a:p>
      </dgm:t>
    </dgm:pt>
    <dgm:pt modelId="{C6C04C10-CCFD-44FD-B369-E4B10A044F97}" type="parTrans" cxnId="{B5C2FC54-8F98-48D4-AF64-DC0E1199888F}">
      <dgm:prSet/>
      <dgm:spPr/>
      <dgm:t>
        <a:bodyPr/>
        <a:lstStyle/>
        <a:p>
          <a:endParaRPr lang="en-US"/>
        </a:p>
      </dgm:t>
    </dgm:pt>
    <dgm:pt modelId="{AE27C0A0-E27C-4580-9CCC-DCA1D3D1BE45}" type="sibTrans" cxnId="{B5C2FC54-8F98-48D4-AF64-DC0E1199888F}">
      <dgm:prSet/>
      <dgm:spPr/>
      <dgm:t>
        <a:bodyPr/>
        <a:lstStyle/>
        <a:p>
          <a:endParaRPr lang="en-US"/>
        </a:p>
      </dgm:t>
    </dgm:pt>
    <dgm:pt modelId="{CBC255A1-2005-45E4-A370-73A6E52C659D}">
      <dgm:prSet/>
      <dgm:spPr/>
      <dgm:t>
        <a:bodyPr/>
        <a:lstStyle/>
        <a:p>
          <a:pPr algn="just"/>
          <a:r>
            <a:rPr lang="en-US" dirty="0">
              <a:latin typeface="Georgia" panose="02040502050405020303" pitchFamily="18" charset="0"/>
            </a:rPr>
            <a:t>Our conclusion is contrary to what might be expected. That is likely due to the limitations. </a:t>
          </a:r>
        </a:p>
      </dgm:t>
    </dgm:pt>
    <dgm:pt modelId="{002AE3EF-5172-43EF-8638-F19E841411D4}" type="parTrans" cxnId="{637B484D-B254-44E8-ACDB-16BD45BD940C}">
      <dgm:prSet/>
      <dgm:spPr/>
      <dgm:t>
        <a:bodyPr/>
        <a:lstStyle/>
        <a:p>
          <a:endParaRPr lang="en-US"/>
        </a:p>
      </dgm:t>
    </dgm:pt>
    <dgm:pt modelId="{83F8AB65-ED53-4501-B1D3-0AA7D8C436A1}" type="sibTrans" cxnId="{637B484D-B254-44E8-ACDB-16BD45BD940C}">
      <dgm:prSet/>
      <dgm:spPr/>
      <dgm:t>
        <a:bodyPr/>
        <a:lstStyle/>
        <a:p>
          <a:endParaRPr lang="en-US"/>
        </a:p>
      </dgm:t>
    </dgm:pt>
    <dgm:pt modelId="{766E497F-E5A5-4478-B285-6E6EC1815667}">
      <dgm:prSet/>
      <dgm:spPr/>
      <dgm:t>
        <a:bodyPr/>
        <a:lstStyle/>
        <a:p>
          <a:pPr algn="just"/>
          <a:r>
            <a:rPr lang="en-US" dirty="0">
              <a:latin typeface="Georgia" panose="02040502050405020303" pitchFamily="18" charset="0"/>
            </a:rPr>
            <a:t>Many other factors could be added and change the conclusion (</a:t>
          </a:r>
          <a:r>
            <a:rPr lang="en-US" dirty="0" err="1">
              <a:latin typeface="Georgia" panose="02040502050405020303" pitchFamily="18" charset="0"/>
            </a:rPr>
            <a:t>ie</a:t>
          </a:r>
          <a:r>
            <a:rPr lang="en-US" dirty="0">
              <a:latin typeface="Georgia" panose="02040502050405020303" pitchFamily="18" charset="0"/>
            </a:rPr>
            <a:t>. pharmaceuticals in water may be higher in high GDP countries). </a:t>
          </a:r>
        </a:p>
      </dgm:t>
    </dgm:pt>
    <dgm:pt modelId="{81AA54F1-B494-4C81-BFFA-4CDEAE45EDC1}" type="parTrans" cxnId="{9C2603BE-CF3B-4DEE-BD83-0A6D095281FA}">
      <dgm:prSet/>
      <dgm:spPr/>
      <dgm:t>
        <a:bodyPr/>
        <a:lstStyle/>
        <a:p>
          <a:endParaRPr lang="en-US"/>
        </a:p>
      </dgm:t>
    </dgm:pt>
    <dgm:pt modelId="{0FAF6CDE-08D6-49BA-9D8C-4259D0ADCA02}" type="sibTrans" cxnId="{9C2603BE-CF3B-4DEE-BD83-0A6D095281FA}">
      <dgm:prSet/>
      <dgm:spPr/>
      <dgm:t>
        <a:bodyPr/>
        <a:lstStyle/>
        <a:p>
          <a:endParaRPr lang="en-US"/>
        </a:p>
      </dgm:t>
    </dgm:pt>
    <dgm:pt modelId="{0F67F2E2-0F12-40F6-A71E-ACDA909F41DC}">
      <dgm:prSet/>
      <dgm:spPr/>
      <dgm:t>
        <a:bodyPr/>
        <a:lstStyle/>
        <a:p>
          <a:pPr algn="just"/>
          <a:r>
            <a:rPr lang="en-US" dirty="0">
              <a:latin typeface="Georgia" panose="02040502050405020303" pitchFamily="18" charset="0"/>
            </a:rPr>
            <a:t>This limited analysis should not be used alone if trying to draw a general or larger conclusion about water quality.</a:t>
          </a:r>
        </a:p>
      </dgm:t>
    </dgm:pt>
    <dgm:pt modelId="{3173C57B-A7CF-4F0B-AF03-66E9B5D78BA1}" type="parTrans" cxnId="{F623454C-1B06-443F-BBEE-7C06CF3254CC}">
      <dgm:prSet/>
      <dgm:spPr/>
      <dgm:t>
        <a:bodyPr/>
        <a:lstStyle/>
        <a:p>
          <a:endParaRPr lang="en-US"/>
        </a:p>
      </dgm:t>
    </dgm:pt>
    <dgm:pt modelId="{FF2E6C8F-A3D1-4539-B779-4D13D7AF70E7}" type="sibTrans" cxnId="{F623454C-1B06-443F-BBEE-7C06CF3254CC}">
      <dgm:prSet/>
      <dgm:spPr/>
      <dgm:t>
        <a:bodyPr/>
        <a:lstStyle/>
        <a:p>
          <a:endParaRPr lang="en-US"/>
        </a:p>
      </dgm:t>
    </dgm:pt>
    <dgm:pt modelId="{9DE344D9-A877-4500-AAA9-1149BA73C25F}" type="pres">
      <dgm:prSet presAssocID="{2E485978-062E-470A-8BC4-ACCF9DA1A620}" presName="vert0" presStyleCnt="0">
        <dgm:presLayoutVars>
          <dgm:dir/>
          <dgm:animOne val="branch"/>
          <dgm:animLvl val="lvl"/>
        </dgm:presLayoutVars>
      </dgm:prSet>
      <dgm:spPr/>
    </dgm:pt>
    <dgm:pt modelId="{3E71DA3A-BD11-4EBB-AF2A-CD1E19B2E144}" type="pres">
      <dgm:prSet presAssocID="{607A51DD-5EC6-4708-AD8F-818D845727A2}" presName="thickLine" presStyleLbl="alignNode1" presStyleIdx="0" presStyleCnt="5"/>
      <dgm:spPr/>
    </dgm:pt>
    <dgm:pt modelId="{877658B7-4F0B-4EBF-BE52-2DE1CB2A41C7}" type="pres">
      <dgm:prSet presAssocID="{607A51DD-5EC6-4708-AD8F-818D845727A2}" presName="horz1" presStyleCnt="0"/>
      <dgm:spPr/>
    </dgm:pt>
    <dgm:pt modelId="{B23FC37C-D3EF-4A84-B8B8-29A82B54D84A}" type="pres">
      <dgm:prSet presAssocID="{607A51DD-5EC6-4708-AD8F-818D845727A2}" presName="tx1" presStyleLbl="revTx" presStyleIdx="0" presStyleCnt="5"/>
      <dgm:spPr/>
    </dgm:pt>
    <dgm:pt modelId="{15748A19-025B-47F1-812B-C0A90AE0AC0A}" type="pres">
      <dgm:prSet presAssocID="{607A51DD-5EC6-4708-AD8F-818D845727A2}" presName="vert1" presStyleCnt="0"/>
      <dgm:spPr/>
    </dgm:pt>
    <dgm:pt modelId="{560BC442-2474-4BD3-927B-FC9DC83D7A69}" type="pres">
      <dgm:prSet presAssocID="{0E3A356E-75CD-4342-8672-708C6819B42E}" presName="thickLine" presStyleLbl="alignNode1" presStyleIdx="1" presStyleCnt="5"/>
      <dgm:spPr/>
    </dgm:pt>
    <dgm:pt modelId="{D5DC5604-5E88-41D7-AD0B-B71AB67A91FF}" type="pres">
      <dgm:prSet presAssocID="{0E3A356E-75CD-4342-8672-708C6819B42E}" presName="horz1" presStyleCnt="0"/>
      <dgm:spPr/>
    </dgm:pt>
    <dgm:pt modelId="{940283FC-98B5-47F9-AE05-1D0FEF576CB2}" type="pres">
      <dgm:prSet presAssocID="{0E3A356E-75CD-4342-8672-708C6819B42E}" presName="tx1" presStyleLbl="revTx" presStyleIdx="1" presStyleCnt="5"/>
      <dgm:spPr/>
    </dgm:pt>
    <dgm:pt modelId="{5A8CA55F-2C34-44A6-B8E3-EBAAF026D3EC}" type="pres">
      <dgm:prSet presAssocID="{0E3A356E-75CD-4342-8672-708C6819B42E}" presName="vert1" presStyleCnt="0"/>
      <dgm:spPr/>
    </dgm:pt>
    <dgm:pt modelId="{BC61099F-29A9-411C-9152-1DB7617DA781}" type="pres">
      <dgm:prSet presAssocID="{CBC255A1-2005-45E4-A370-73A6E52C659D}" presName="thickLine" presStyleLbl="alignNode1" presStyleIdx="2" presStyleCnt="5"/>
      <dgm:spPr/>
    </dgm:pt>
    <dgm:pt modelId="{2FCB34AC-B32A-43C6-9CBF-09A1378E4A3B}" type="pres">
      <dgm:prSet presAssocID="{CBC255A1-2005-45E4-A370-73A6E52C659D}" presName="horz1" presStyleCnt="0"/>
      <dgm:spPr/>
    </dgm:pt>
    <dgm:pt modelId="{884D9C0A-B840-429F-B8C5-09341854E56D}" type="pres">
      <dgm:prSet presAssocID="{CBC255A1-2005-45E4-A370-73A6E52C659D}" presName="tx1" presStyleLbl="revTx" presStyleIdx="2" presStyleCnt="5"/>
      <dgm:spPr/>
    </dgm:pt>
    <dgm:pt modelId="{1297B231-05A4-4944-A103-2CA912A974D6}" type="pres">
      <dgm:prSet presAssocID="{CBC255A1-2005-45E4-A370-73A6E52C659D}" presName="vert1" presStyleCnt="0"/>
      <dgm:spPr/>
    </dgm:pt>
    <dgm:pt modelId="{E476DE64-D81B-418A-BDA6-761D0833C5C8}" type="pres">
      <dgm:prSet presAssocID="{766E497F-E5A5-4478-B285-6E6EC1815667}" presName="thickLine" presStyleLbl="alignNode1" presStyleIdx="3" presStyleCnt="5"/>
      <dgm:spPr/>
    </dgm:pt>
    <dgm:pt modelId="{C2B0D6C7-94D6-4E16-80BF-B58CD493D786}" type="pres">
      <dgm:prSet presAssocID="{766E497F-E5A5-4478-B285-6E6EC1815667}" presName="horz1" presStyleCnt="0"/>
      <dgm:spPr/>
    </dgm:pt>
    <dgm:pt modelId="{13B07218-592A-4E30-B834-87573E6AE83F}" type="pres">
      <dgm:prSet presAssocID="{766E497F-E5A5-4478-B285-6E6EC1815667}" presName="tx1" presStyleLbl="revTx" presStyleIdx="3" presStyleCnt="5"/>
      <dgm:spPr/>
    </dgm:pt>
    <dgm:pt modelId="{AE83D6E1-BA7C-4270-B7FC-396AC2EE51E1}" type="pres">
      <dgm:prSet presAssocID="{766E497F-E5A5-4478-B285-6E6EC1815667}" presName="vert1" presStyleCnt="0"/>
      <dgm:spPr/>
    </dgm:pt>
    <dgm:pt modelId="{D4A692D7-F180-4643-9F1B-C2227AC00D8F}" type="pres">
      <dgm:prSet presAssocID="{0F67F2E2-0F12-40F6-A71E-ACDA909F41DC}" presName="thickLine" presStyleLbl="alignNode1" presStyleIdx="4" presStyleCnt="5"/>
      <dgm:spPr/>
    </dgm:pt>
    <dgm:pt modelId="{716B0ED4-CF63-4509-96F1-FD72DC0BEC9E}" type="pres">
      <dgm:prSet presAssocID="{0F67F2E2-0F12-40F6-A71E-ACDA909F41DC}" presName="horz1" presStyleCnt="0"/>
      <dgm:spPr/>
    </dgm:pt>
    <dgm:pt modelId="{B911D5C4-BE5A-479D-BC69-60BE9EB01597}" type="pres">
      <dgm:prSet presAssocID="{0F67F2E2-0F12-40F6-A71E-ACDA909F41DC}" presName="tx1" presStyleLbl="revTx" presStyleIdx="4" presStyleCnt="5"/>
      <dgm:spPr/>
    </dgm:pt>
    <dgm:pt modelId="{B277995F-AF57-40A7-9192-447153796215}" type="pres">
      <dgm:prSet presAssocID="{0F67F2E2-0F12-40F6-A71E-ACDA909F41DC}" presName="vert1" presStyleCnt="0"/>
      <dgm:spPr/>
    </dgm:pt>
  </dgm:ptLst>
  <dgm:cxnLst>
    <dgm:cxn modelId="{90D23202-3B10-4586-A873-130A7FC8524B}" type="presOf" srcId="{0F67F2E2-0F12-40F6-A71E-ACDA909F41DC}" destId="{B911D5C4-BE5A-479D-BC69-60BE9EB01597}" srcOrd="0" destOrd="0" presId="urn:microsoft.com/office/officeart/2008/layout/LinedList"/>
    <dgm:cxn modelId="{F623454C-1B06-443F-BBEE-7C06CF3254CC}" srcId="{2E485978-062E-470A-8BC4-ACCF9DA1A620}" destId="{0F67F2E2-0F12-40F6-A71E-ACDA909F41DC}" srcOrd="4" destOrd="0" parTransId="{3173C57B-A7CF-4F0B-AF03-66E9B5D78BA1}" sibTransId="{FF2E6C8F-A3D1-4539-B779-4D13D7AF70E7}"/>
    <dgm:cxn modelId="{637B484D-B254-44E8-ACDB-16BD45BD940C}" srcId="{2E485978-062E-470A-8BC4-ACCF9DA1A620}" destId="{CBC255A1-2005-45E4-A370-73A6E52C659D}" srcOrd="2" destOrd="0" parTransId="{002AE3EF-5172-43EF-8638-F19E841411D4}" sibTransId="{83F8AB65-ED53-4501-B1D3-0AA7D8C436A1}"/>
    <dgm:cxn modelId="{77765751-0863-49B7-A8E4-04DE23D174ED}" type="presOf" srcId="{CBC255A1-2005-45E4-A370-73A6E52C659D}" destId="{884D9C0A-B840-429F-B8C5-09341854E56D}" srcOrd="0" destOrd="0" presId="urn:microsoft.com/office/officeart/2008/layout/LinedList"/>
    <dgm:cxn modelId="{B5C2FC54-8F98-48D4-AF64-DC0E1199888F}" srcId="{2E485978-062E-470A-8BC4-ACCF9DA1A620}" destId="{0E3A356E-75CD-4342-8672-708C6819B42E}" srcOrd="1" destOrd="0" parTransId="{C6C04C10-CCFD-44FD-B369-E4B10A044F97}" sibTransId="{AE27C0A0-E27C-4580-9CCC-DCA1D3D1BE45}"/>
    <dgm:cxn modelId="{DC9FE37B-E941-47A8-A5B0-AD8CBF884A7A}" type="presOf" srcId="{607A51DD-5EC6-4708-AD8F-818D845727A2}" destId="{B23FC37C-D3EF-4A84-B8B8-29A82B54D84A}" srcOrd="0" destOrd="0" presId="urn:microsoft.com/office/officeart/2008/layout/LinedList"/>
    <dgm:cxn modelId="{FFC82C7E-8E45-4922-96E4-1ADA6F32A18A}" srcId="{2E485978-062E-470A-8BC4-ACCF9DA1A620}" destId="{607A51DD-5EC6-4708-AD8F-818D845727A2}" srcOrd="0" destOrd="0" parTransId="{AFCDD725-7841-4A51-81ED-6C10C5856D05}" sibTransId="{17C0909B-8322-40B2-A4E5-DEE8D82B7385}"/>
    <dgm:cxn modelId="{84D4CB92-4C33-4C12-A792-6315B1AA81BB}" type="presOf" srcId="{766E497F-E5A5-4478-B285-6E6EC1815667}" destId="{13B07218-592A-4E30-B834-87573E6AE83F}" srcOrd="0" destOrd="0" presId="urn:microsoft.com/office/officeart/2008/layout/LinedList"/>
    <dgm:cxn modelId="{5D9C1F9E-AF1A-4280-812F-FAF76300C767}" type="presOf" srcId="{0E3A356E-75CD-4342-8672-708C6819B42E}" destId="{940283FC-98B5-47F9-AE05-1D0FEF576CB2}" srcOrd="0" destOrd="0" presId="urn:microsoft.com/office/officeart/2008/layout/LinedList"/>
    <dgm:cxn modelId="{4E8F31B3-2231-4E6A-A5AE-05FEB49CC5CD}" type="presOf" srcId="{2E485978-062E-470A-8BC4-ACCF9DA1A620}" destId="{9DE344D9-A877-4500-AAA9-1149BA73C25F}" srcOrd="0" destOrd="0" presId="urn:microsoft.com/office/officeart/2008/layout/LinedList"/>
    <dgm:cxn modelId="{9C2603BE-CF3B-4DEE-BD83-0A6D095281FA}" srcId="{2E485978-062E-470A-8BC4-ACCF9DA1A620}" destId="{766E497F-E5A5-4478-B285-6E6EC1815667}" srcOrd="3" destOrd="0" parTransId="{81AA54F1-B494-4C81-BFFA-4CDEAE45EDC1}" sibTransId="{0FAF6CDE-08D6-49BA-9D8C-4259D0ADCA02}"/>
    <dgm:cxn modelId="{12A55209-A25C-4637-96B9-D9792D04D03B}" type="presParOf" srcId="{9DE344D9-A877-4500-AAA9-1149BA73C25F}" destId="{3E71DA3A-BD11-4EBB-AF2A-CD1E19B2E144}" srcOrd="0" destOrd="0" presId="urn:microsoft.com/office/officeart/2008/layout/LinedList"/>
    <dgm:cxn modelId="{82C48CFA-BB55-4C43-A7DC-3EA8C33B2AD5}" type="presParOf" srcId="{9DE344D9-A877-4500-AAA9-1149BA73C25F}" destId="{877658B7-4F0B-4EBF-BE52-2DE1CB2A41C7}" srcOrd="1" destOrd="0" presId="urn:microsoft.com/office/officeart/2008/layout/LinedList"/>
    <dgm:cxn modelId="{8FBFD322-1C3E-45EA-A236-31AF8D2AEA1A}" type="presParOf" srcId="{877658B7-4F0B-4EBF-BE52-2DE1CB2A41C7}" destId="{B23FC37C-D3EF-4A84-B8B8-29A82B54D84A}" srcOrd="0" destOrd="0" presId="urn:microsoft.com/office/officeart/2008/layout/LinedList"/>
    <dgm:cxn modelId="{8B0840B0-0719-4199-889D-9656238C9BB5}" type="presParOf" srcId="{877658B7-4F0B-4EBF-BE52-2DE1CB2A41C7}" destId="{15748A19-025B-47F1-812B-C0A90AE0AC0A}" srcOrd="1" destOrd="0" presId="urn:microsoft.com/office/officeart/2008/layout/LinedList"/>
    <dgm:cxn modelId="{14E2CA34-2990-4194-91CC-CB8730C8B30C}" type="presParOf" srcId="{9DE344D9-A877-4500-AAA9-1149BA73C25F}" destId="{560BC442-2474-4BD3-927B-FC9DC83D7A69}" srcOrd="2" destOrd="0" presId="urn:microsoft.com/office/officeart/2008/layout/LinedList"/>
    <dgm:cxn modelId="{3BC3D3CD-C2A4-4226-8397-8FF76F8F3CC1}" type="presParOf" srcId="{9DE344D9-A877-4500-AAA9-1149BA73C25F}" destId="{D5DC5604-5E88-41D7-AD0B-B71AB67A91FF}" srcOrd="3" destOrd="0" presId="urn:microsoft.com/office/officeart/2008/layout/LinedList"/>
    <dgm:cxn modelId="{56697E30-A2DB-44B7-BEB9-A842EAB94BF0}" type="presParOf" srcId="{D5DC5604-5E88-41D7-AD0B-B71AB67A91FF}" destId="{940283FC-98B5-47F9-AE05-1D0FEF576CB2}" srcOrd="0" destOrd="0" presId="urn:microsoft.com/office/officeart/2008/layout/LinedList"/>
    <dgm:cxn modelId="{54AB7A72-E590-4FB5-B015-6ED4E18EBD9F}" type="presParOf" srcId="{D5DC5604-5E88-41D7-AD0B-B71AB67A91FF}" destId="{5A8CA55F-2C34-44A6-B8E3-EBAAF026D3EC}" srcOrd="1" destOrd="0" presId="urn:microsoft.com/office/officeart/2008/layout/LinedList"/>
    <dgm:cxn modelId="{A2E41A81-4B8E-4AAB-A226-988884515915}" type="presParOf" srcId="{9DE344D9-A877-4500-AAA9-1149BA73C25F}" destId="{BC61099F-29A9-411C-9152-1DB7617DA781}" srcOrd="4" destOrd="0" presId="urn:microsoft.com/office/officeart/2008/layout/LinedList"/>
    <dgm:cxn modelId="{0B06CDAF-E191-40B6-80C9-C87DCDA3A214}" type="presParOf" srcId="{9DE344D9-A877-4500-AAA9-1149BA73C25F}" destId="{2FCB34AC-B32A-43C6-9CBF-09A1378E4A3B}" srcOrd="5" destOrd="0" presId="urn:microsoft.com/office/officeart/2008/layout/LinedList"/>
    <dgm:cxn modelId="{F0A461F3-03F1-41AC-9C48-CB2F8B9FEA6B}" type="presParOf" srcId="{2FCB34AC-B32A-43C6-9CBF-09A1378E4A3B}" destId="{884D9C0A-B840-429F-B8C5-09341854E56D}" srcOrd="0" destOrd="0" presId="urn:microsoft.com/office/officeart/2008/layout/LinedList"/>
    <dgm:cxn modelId="{47848083-0A22-4618-8100-E40D40143A9B}" type="presParOf" srcId="{2FCB34AC-B32A-43C6-9CBF-09A1378E4A3B}" destId="{1297B231-05A4-4944-A103-2CA912A974D6}" srcOrd="1" destOrd="0" presId="urn:microsoft.com/office/officeart/2008/layout/LinedList"/>
    <dgm:cxn modelId="{17A80AF4-A5AC-4658-8026-14252FF4CE10}" type="presParOf" srcId="{9DE344D9-A877-4500-AAA9-1149BA73C25F}" destId="{E476DE64-D81B-418A-BDA6-761D0833C5C8}" srcOrd="6" destOrd="0" presId="urn:microsoft.com/office/officeart/2008/layout/LinedList"/>
    <dgm:cxn modelId="{C661984A-A1E6-4CE1-BD77-429B4F686A1B}" type="presParOf" srcId="{9DE344D9-A877-4500-AAA9-1149BA73C25F}" destId="{C2B0D6C7-94D6-4E16-80BF-B58CD493D786}" srcOrd="7" destOrd="0" presId="urn:microsoft.com/office/officeart/2008/layout/LinedList"/>
    <dgm:cxn modelId="{2C5B1EE4-6E15-433B-99FC-388C11A48A4B}" type="presParOf" srcId="{C2B0D6C7-94D6-4E16-80BF-B58CD493D786}" destId="{13B07218-592A-4E30-B834-87573E6AE83F}" srcOrd="0" destOrd="0" presId="urn:microsoft.com/office/officeart/2008/layout/LinedList"/>
    <dgm:cxn modelId="{1763D8DA-AC64-4127-A7D7-9E1A17DF5CE3}" type="presParOf" srcId="{C2B0D6C7-94D6-4E16-80BF-B58CD493D786}" destId="{AE83D6E1-BA7C-4270-B7FC-396AC2EE51E1}" srcOrd="1" destOrd="0" presId="urn:microsoft.com/office/officeart/2008/layout/LinedList"/>
    <dgm:cxn modelId="{4EFEEF1A-D0BA-4301-8268-4346EC3E6C2F}" type="presParOf" srcId="{9DE344D9-A877-4500-AAA9-1149BA73C25F}" destId="{D4A692D7-F180-4643-9F1B-C2227AC00D8F}" srcOrd="8" destOrd="0" presId="urn:microsoft.com/office/officeart/2008/layout/LinedList"/>
    <dgm:cxn modelId="{694718BE-046A-4875-9AAE-5CACAD5AA256}" type="presParOf" srcId="{9DE344D9-A877-4500-AAA9-1149BA73C25F}" destId="{716B0ED4-CF63-4509-96F1-FD72DC0BEC9E}" srcOrd="9" destOrd="0" presId="urn:microsoft.com/office/officeart/2008/layout/LinedList"/>
    <dgm:cxn modelId="{6BE3749A-DFD4-476F-AF83-9E9EB9C0EAF4}" type="presParOf" srcId="{716B0ED4-CF63-4509-96F1-FD72DC0BEC9E}" destId="{B911D5C4-BE5A-479D-BC69-60BE9EB01597}" srcOrd="0" destOrd="0" presId="urn:microsoft.com/office/officeart/2008/layout/LinedList"/>
    <dgm:cxn modelId="{CF411EE3-D611-4EBC-BD50-300DEF5CC232}" type="presParOf" srcId="{716B0ED4-CF63-4509-96F1-FD72DC0BEC9E}" destId="{B277995F-AF57-40A7-9192-4471537962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8D0EF-9C5C-49C7-96AA-33C831C104A2}">
      <dsp:nvSpPr>
        <dsp:cNvPr id="0" name=""/>
        <dsp:cNvSpPr/>
      </dsp:nvSpPr>
      <dsp:spPr>
        <a:xfrm>
          <a:off x="0" y="367562"/>
          <a:ext cx="6683374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704" tIns="499872" rIns="51870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Georgia" panose="02040502050405020303" pitchFamily="18" charset="0"/>
            </a:rPr>
            <a:t>Temperature (degrees Celsius)</a:t>
          </a:r>
          <a:endParaRPr lang="en-US" sz="2400" kern="1200" dirty="0">
            <a:latin typeface="Georgia" panose="02040502050405020303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Georgia" panose="02040502050405020303" pitchFamily="18" charset="0"/>
            </a:rPr>
            <a:t>Acidity (pH)</a:t>
          </a:r>
          <a:endParaRPr lang="en-US" sz="2400" kern="1200" dirty="0">
            <a:latin typeface="Georgia" panose="02040502050405020303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Georgia" panose="02040502050405020303" pitchFamily="18" charset="0"/>
            </a:rPr>
            <a:t>Dissolved Oxygen content (mg O2/L)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0" y="367562"/>
        <a:ext cx="6683374" cy="1738800"/>
      </dsp:txXfrm>
    </dsp:sp>
    <dsp:sp modelId="{52128F9F-E834-4C9A-8C19-E45D13A69AC2}">
      <dsp:nvSpPr>
        <dsp:cNvPr id="0" name=""/>
        <dsp:cNvSpPr/>
      </dsp:nvSpPr>
      <dsp:spPr>
        <a:xfrm>
          <a:off x="334168" y="13322"/>
          <a:ext cx="4678362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>
              <a:latin typeface="Georgia" panose="02040502050405020303" pitchFamily="18" charset="0"/>
            </a:rPr>
            <a:t>Water quality measurements used</a:t>
          </a:r>
          <a:endParaRPr lang="en-US" sz="2400" kern="1200">
            <a:latin typeface="Georgia" panose="02040502050405020303" pitchFamily="18" charset="0"/>
          </a:endParaRPr>
        </a:p>
      </dsp:txBody>
      <dsp:txXfrm>
        <a:off x="368753" y="47907"/>
        <a:ext cx="4609192" cy="639310"/>
      </dsp:txXfrm>
    </dsp:sp>
    <dsp:sp modelId="{DB35FD8C-AFFE-45E8-9969-A58A4CE89122}">
      <dsp:nvSpPr>
        <dsp:cNvPr id="0" name=""/>
        <dsp:cNvSpPr/>
      </dsp:nvSpPr>
      <dsp:spPr>
        <a:xfrm>
          <a:off x="0" y="2590202"/>
          <a:ext cx="6683374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704" tIns="499872" rIns="518704" bIns="170688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Georgia" panose="02040502050405020303" pitchFamily="18" charset="0"/>
            </a:rPr>
            <a:t>Population Density (people per square kilometer)</a:t>
          </a:r>
          <a:endParaRPr lang="en-US" sz="2400" kern="1200" dirty="0">
            <a:latin typeface="Georgia" panose="02040502050405020303" pitchFamily="18" charset="0"/>
          </a:endParaRP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Georgia" panose="02040502050405020303" pitchFamily="18" charset="0"/>
            </a:rPr>
            <a:t>Gross Domestic Product (in Trillions of USD)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0" y="2590202"/>
        <a:ext cx="6683374" cy="2003400"/>
      </dsp:txXfrm>
    </dsp:sp>
    <dsp:sp modelId="{3DE268B9-8BC8-4A90-BAA6-C42A05B9892C}">
      <dsp:nvSpPr>
        <dsp:cNvPr id="0" name=""/>
        <dsp:cNvSpPr/>
      </dsp:nvSpPr>
      <dsp:spPr>
        <a:xfrm>
          <a:off x="334168" y="2235962"/>
          <a:ext cx="4678362" cy="708480"/>
        </a:xfrm>
        <a:prstGeom prst="roundRect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Georgia" panose="02040502050405020303" pitchFamily="18" charset="0"/>
            </a:rPr>
            <a:t>Socioeconomic measurements used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368753" y="2270547"/>
        <a:ext cx="4609192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D2816-91D8-4475-BB3D-12E4B2579922}">
      <dsp:nvSpPr>
        <dsp:cNvPr id="0" name=""/>
        <dsp:cNvSpPr/>
      </dsp:nvSpPr>
      <dsp:spPr>
        <a:xfrm>
          <a:off x="1386" y="0"/>
          <a:ext cx="3603994" cy="56211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Georgia" panose="02040502050405020303" pitchFamily="18" charset="0"/>
            </a:rPr>
            <a:t>Dissolved Oxygen</a:t>
          </a:r>
        </a:p>
      </dsp:txBody>
      <dsp:txXfrm>
        <a:off x="1386" y="0"/>
        <a:ext cx="3603994" cy="1686338"/>
      </dsp:txXfrm>
    </dsp:sp>
    <dsp:sp modelId="{15C0BC6D-D93F-483A-83BB-23077C78A795}">
      <dsp:nvSpPr>
        <dsp:cNvPr id="0" name=""/>
        <dsp:cNvSpPr/>
      </dsp:nvSpPr>
      <dsp:spPr>
        <a:xfrm>
          <a:off x="3913774" y="0"/>
          <a:ext cx="3603994" cy="56211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Georgia" panose="02040502050405020303" pitchFamily="18" charset="0"/>
            </a:rPr>
            <a:t>Water Temp</a:t>
          </a:r>
        </a:p>
      </dsp:txBody>
      <dsp:txXfrm>
        <a:off x="3913774" y="0"/>
        <a:ext cx="3603994" cy="1686338"/>
      </dsp:txXfrm>
    </dsp:sp>
    <dsp:sp modelId="{5B2483C7-33A7-4CAD-9E1D-B70BD1BAE6A3}">
      <dsp:nvSpPr>
        <dsp:cNvPr id="0" name=""/>
        <dsp:cNvSpPr/>
      </dsp:nvSpPr>
      <dsp:spPr>
        <a:xfrm>
          <a:off x="7749974" y="0"/>
          <a:ext cx="3603994" cy="56211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Georgia" panose="02040502050405020303" pitchFamily="18" charset="0"/>
            </a:rPr>
            <a:t>pH</a:t>
          </a:r>
        </a:p>
      </dsp:txBody>
      <dsp:txXfrm>
        <a:off x="7749974" y="0"/>
        <a:ext cx="3603994" cy="1686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D2816-91D8-4475-BB3D-12E4B2579922}">
      <dsp:nvSpPr>
        <dsp:cNvPr id="0" name=""/>
        <dsp:cNvSpPr/>
      </dsp:nvSpPr>
      <dsp:spPr>
        <a:xfrm>
          <a:off x="1386" y="0"/>
          <a:ext cx="3603994" cy="5621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Georgia" panose="02040502050405020303" pitchFamily="18" charset="0"/>
            </a:rPr>
            <a:t>Dissolved Oxygen</a:t>
          </a:r>
        </a:p>
      </dsp:txBody>
      <dsp:txXfrm>
        <a:off x="1386" y="0"/>
        <a:ext cx="3603994" cy="1686338"/>
      </dsp:txXfrm>
    </dsp:sp>
    <dsp:sp modelId="{15C0BC6D-D93F-483A-83BB-23077C78A795}">
      <dsp:nvSpPr>
        <dsp:cNvPr id="0" name=""/>
        <dsp:cNvSpPr/>
      </dsp:nvSpPr>
      <dsp:spPr>
        <a:xfrm>
          <a:off x="3913774" y="0"/>
          <a:ext cx="3603994" cy="5621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Georgia" panose="02040502050405020303" pitchFamily="18" charset="0"/>
            </a:rPr>
            <a:t>Water Temp</a:t>
          </a:r>
        </a:p>
      </dsp:txBody>
      <dsp:txXfrm>
        <a:off x="3913774" y="0"/>
        <a:ext cx="3603994" cy="1686338"/>
      </dsp:txXfrm>
    </dsp:sp>
    <dsp:sp modelId="{5B2483C7-33A7-4CAD-9E1D-B70BD1BAE6A3}">
      <dsp:nvSpPr>
        <dsp:cNvPr id="0" name=""/>
        <dsp:cNvSpPr/>
      </dsp:nvSpPr>
      <dsp:spPr>
        <a:xfrm>
          <a:off x="7749974" y="0"/>
          <a:ext cx="3603994" cy="5621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Georgia" panose="02040502050405020303" pitchFamily="18" charset="0"/>
            </a:rPr>
            <a:t>pH</a:t>
          </a:r>
        </a:p>
      </dsp:txBody>
      <dsp:txXfrm>
        <a:off x="7749974" y="0"/>
        <a:ext cx="3603994" cy="16863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1DA3A-BD11-4EBB-AF2A-CD1E19B2E144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3FC37C-D3EF-4A84-B8B8-29A82B54D84A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Water Quality vs. GDP = No Correlation found</a:t>
          </a:r>
        </a:p>
      </dsp:txBody>
      <dsp:txXfrm>
        <a:off x="0" y="562"/>
        <a:ext cx="6683374" cy="921160"/>
      </dsp:txXfrm>
    </dsp:sp>
    <dsp:sp modelId="{560BC442-2474-4BD3-927B-FC9DC83D7A69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093548"/>
                <a:satOff val="-2105"/>
                <a:lumOff val="14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093548"/>
                <a:satOff val="-2105"/>
                <a:lumOff val="14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093548"/>
                <a:satOff val="-2105"/>
                <a:lumOff val="14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093548"/>
              <a:satOff val="-2105"/>
              <a:lumOff val="14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0283FC-98B5-47F9-AE05-1D0FEF576CB2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Water Quality vs. Population Density = No Correlation found</a:t>
          </a:r>
        </a:p>
      </dsp:txBody>
      <dsp:txXfrm>
        <a:off x="0" y="921722"/>
        <a:ext cx="6683374" cy="921160"/>
      </dsp:txXfrm>
    </dsp:sp>
    <dsp:sp modelId="{BC61099F-29A9-411C-9152-1DB7617DA781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187096"/>
              <a:satOff val="-4210"/>
              <a:lumOff val="294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D9C0A-B840-429F-B8C5-09341854E56D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Our conclusion is contrary to what might be expected. That is likely due to the limitations. </a:t>
          </a:r>
        </a:p>
      </dsp:txBody>
      <dsp:txXfrm>
        <a:off x="0" y="1842882"/>
        <a:ext cx="6683374" cy="921160"/>
      </dsp:txXfrm>
    </dsp:sp>
    <dsp:sp modelId="{E476DE64-D81B-418A-BDA6-761D0833C5C8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3280644"/>
                <a:satOff val="-6315"/>
                <a:lumOff val="4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3280644"/>
                <a:satOff val="-6315"/>
                <a:lumOff val="4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3280644"/>
                <a:satOff val="-6315"/>
                <a:lumOff val="4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280644"/>
              <a:satOff val="-6315"/>
              <a:lumOff val="4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B07218-592A-4E30-B834-87573E6AE83F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Many other factors could be added and change the conclusion (</a:t>
          </a:r>
          <a:r>
            <a:rPr lang="en-US" sz="1900" kern="1200" dirty="0" err="1">
              <a:latin typeface="Georgia" panose="02040502050405020303" pitchFamily="18" charset="0"/>
            </a:rPr>
            <a:t>ie</a:t>
          </a:r>
          <a:r>
            <a:rPr lang="en-US" sz="1900" kern="1200" dirty="0">
              <a:latin typeface="Georgia" panose="02040502050405020303" pitchFamily="18" charset="0"/>
            </a:rPr>
            <a:t>. pharmaceuticals in water may be higher in high GDP countries). </a:t>
          </a:r>
        </a:p>
      </dsp:txBody>
      <dsp:txXfrm>
        <a:off x="0" y="2764042"/>
        <a:ext cx="6683374" cy="921160"/>
      </dsp:txXfrm>
    </dsp:sp>
    <dsp:sp modelId="{D4A692D7-F180-4643-9F1B-C2227AC00D8F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11D5C4-BE5A-479D-BC69-60BE9EB01597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This limited analysis should not be used alone if trying to draw a general or larger conclusion about water quality.</a:t>
          </a:r>
        </a:p>
      </dsp:txBody>
      <dsp:txXfrm>
        <a:off x="0" y="3685202"/>
        <a:ext cx="6683374" cy="921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88ee4db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88ee4db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88ee4d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88ee4d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88ee4db8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88ee4db8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88ee4db8c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88ee4db8c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88ee4db8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88ee4db8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88ee4db8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88ee4db8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E09BB7C-C460-142D-78EC-7846E7260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88ee4db8c_0_10:notes">
            <a:extLst>
              <a:ext uri="{FF2B5EF4-FFF2-40B4-BE49-F238E27FC236}">
                <a16:creationId xmlns:a16="http://schemas.microsoft.com/office/drawing/2014/main" id="{A2536F28-0685-1C81-9921-6DB0EA1F9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88ee4db8c_0_10:notes">
            <a:extLst>
              <a:ext uri="{FF2B5EF4-FFF2-40B4-BE49-F238E27FC236}">
                <a16:creationId xmlns:a16="http://schemas.microsoft.com/office/drawing/2014/main" id="{9842BFF3-12EF-D456-BDE5-A4384708B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28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5C5C6F0-24A5-CB62-1B1E-7CDD510E7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88ee4db8c_0_10:notes">
            <a:extLst>
              <a:ext uri="{FF2B5EF4-FFF2-40B4-BE49-F238E27FC236}">
                <a16:creationId xmlns:a16="http://schemas.microsoft.com/office/drawing/2014/main" id="{320B0B48-15BF-C26E-54DE-27E6D332D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88ee4db8c_0_10:notes">
            <a:extLst>
              <a:ext uri="{FF2B5EF4-FFF2-40B4-BE49-F238E27FC236}">
                <a16:creationId xmlns:a16="http://schemas.microsoft.com/office/drawing/2014/main" id="{9CCB7D02-58DA-AA50-8677-ECD57114E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7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2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380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44125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0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58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051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682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686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05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069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0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03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04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8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119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478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pn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/>
        </p:nvSpPr>
        <p:spPr>
          <a:xfrm>
            <a:off x="1352254" y="5568593"/>
            <a:ext cx="9826027" cy="102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eorgia" panose="02040502050405020303" pitchFamily="18" charset="0"/>
                <a:ea typeface="FangSong" panose="020B0503020204020204" pitchFamily="49" charset="-122"/>
                <a:cs typeface="Corbel"/>
                <a:sym typeface="Corbel"/>
              </a:rPr>
              <a:t>Project 1 Group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FangSong" panose="020B0503020204020204" pitchFamily="49" charset="-122"/>
                <a:cs typeface="Corbel"/>
                <a:sym typeface="Corbel"/>
              </a:rPr>
              <a:t>Nora Chian, Christopher Loch, Jacque Meyer, Eric Zhou</a:t>
            </a:r>
            <a:endParaRPr dirty="0">
              <a:solidFill>
                <a:schemeClr val="dk1"/>
              </a:solidFill>
              <a:latin typeface="Georgia" panose="02040502050405020303" pitchFamily="18" charset="0"/>
              <a:ea typeface="FangSong" panose="020B0503020204020204" pitchFamily="49" charset="-122"/>
              <a:cs typeface="Corbel"/>
              <a:sym typeface="Corbel"/>
            </a:endParaRPr>
          </a:p>
        </p:txBody>
      </p:sp>
      <p:pic>
        <p:nvPicPr>
          <p:cNvPr id="5" name="Picture 4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14ADA0B4-5124-4402-351F-E0D3E29AD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3977" t="19054" r="13538" b="43385"/>
          <a:stretch>
            <a:fillRect/>
          </a:stretch>
        </p:blipFill>
        <p:spPr>
          <a:xfrm>
            <a:off x="1704028" y="1306747"/>
            <a:ext cx="8837414" cy="2575917"/>
          </a:xfrm>
          <a:custGeom>
            <a:avLst/>
            <a:gdLst/>
            <a:ahLst/>
            <a:cxnLst/>
            <a:rect l="l" t="t" r="r" b="b"/>
            <a:pathLst>
              <a:path w="8837414" h="2575917">
                <a:moveTo>
                  <a:pt x="6492478" y="1988939"/>
                </a:moveTo>
                <a:cubicBezTo>
                  <a:pt x="6470172" y="1996498"/>
                  <a:pt x="6448067" y="2005150"/>
                  <a:pt x="6426161" y="2014895"/>
                </a:cubicBezTo>
                <a:cubicBezTo>
                  <a:pt x="6404255" y="2024640"/>
                  <a:pt x="6386333" y="2034886"/>
                  <a:pt x="6372392" y="2045633"/>
                </a:cubicBezTo>
                <a:cubicBezTo>
                  <a:pt x="6357658" y="2056770"/>
                  <a:pt x="6346108" y="2070991"/>
                  <a:pt x="6337743" y="2088295"/>
                </a:cubicBezTo>
                <a:cubicBezTo>
                  <a:pt x="6329378" y="2105600"/>
                  <a:pt x="6325195" y="2125988"/>
                  <a:pt x="6325195" y="2149459"/>
                </a:cubicBezTo>
                <a:cubicBezTo>
                  <a:pt x="6325195" y="2180490"/>
                  <a:pt x="6332264" y="2202967"/>
                  <a:pt x="6346403" y="2216892"/>
                </a:cubicBezTo>
                <a:cubicBezTo>
                  <a:pt x="6360542" y="2230817"/>
                  <a:pt x="6377967" y="2237779"/>
                  <a:pt x="6398679" y="2237779"/>
                </a:cubicBezTo>
                <a:cubicBezTo>
                  <a:pt x="6420587" y="2237779"/>
                  <a:pt x="6438611" y="2233304"/>
                  <a:pt x="6452750" y="2224352"/>
                </a:cubicBezTo>
                <a:cubicBezTo>
                  <a:pt x="6466889" y="2215401"/>
                  <a:pt x="6479334" y="2204361"/>
                  <a:pt x="6490087" y="2191233"/>
                </a:cubicBezTo>
                <a:close/>
                <a:moveTo>
                  <a:pt x="1815704" y="1988939"/>
                </a:moveTo>
                <a:cubicBezTo>
                  <a:pt x="1793398" y="1996498"/>
                  <a:pt x="1771292" y="2005150"/>
                  <a:pt x="1749386" y="2014895"/>
                </a:cubicBezTo>
                <a:cubicBezTo>
                  <a:pt x="1727481" y="2024640"/>
                  <a:pt x="1709558" y="2034886"/>
                  <a:pt x="1695618" y="2045633"/>
                </a:cubicBezTo>
                <a:cubicBezTo>
                  <a:pt x="1680884" y="2056770"/>
                  <a:pt x="1669334" y="2070991"/>
                  <a:pt x="1660969" y="2088295"/>
                </a:cubicBezTo>
                <a:cubicBezTo>
                  <a:pt x="1652604" y="2105600"/>
                  <a:pt x="1648420" y="2125988"/>
                  <a:pt x="1648420" y="2149459"/>
                </a:cubicBezTo>
                <a:cubicBezTo>
                  <a:pt x="1648420" y="2180490"/>
                  <a:pt x="1655490" y="2202967"/>
                  <a:pt x="1669629" y="2216892"/>
                </a:cubicBezTo>
                <a:cubicBezTo>
                  <a:pt x="1683767" y="2230817"/>
                  <a:pt x="1701193" y="2237779"/>
                  <a:pt x="1721905" y="2237779"/>
                </a:cubicBezTo>
                <a:cubicBezTo>
                  <a:pt x="1743813" y="2237779"/>
                  <a:pt x="1761837" y="2233304"/>
                  <a:pt x="1775976" y="2224352"/>
                </a:cubicBezTo>
                <a:cubicBezTo>
                  <a:pt x="1790115" y="2215401"/>
                  <a:pt x="1802561" y="2204361"/>
                  <a:pt x="1813313" y="2191233"/>
                </a:cubicBezTo>
                <a:close/>
                <a:moveTo>
                  <a:pt x="2964656" y="1752004"/>
                </a:moveTo>
                <a:cubicBezTo>
                  <a:pt x="2934097" y="1752004"/>
                  <a:pt x="2909689" y="1767483"/>
                  <a:pt x="2891433" y="1798439"/>
                </a:cubicBezTo>
                <a:cubicBezTo>
                  <a:pt x="2873177" y="1829395"/>
                  <a:pt x="2863255" y="1878409"/>
                  <a:pt x="2861667" y="1945481"/>
                </a:cubicBezTo>
                <a:lnTo>
                  <a:pt x="3052762" y="1943100"/>
                </a:lnTo>
                <a:cubicBezTo>
                  <a:pt x="3052762" y="1919287"/>
                  <a:pt x="3051572" y="1894880"/>
                  <a:pt x="3049190" y="1869876"/>
                </a:cubicBezTo>
                <a:cubicBezTo>
                  <a:pt x="3046809" y="1844873"/>
                  <a:pt x="3042642" y="1824434"/>
                  <a:pt x="3036689" y="1808559"/>
                </a:cubicBezTo>
                <a:cubicBezTo>
                  <a:pt x="3029942" y="1789906"/>
                  <a:pt x="3020715" y="1775817"/>
                  <a:pt x="3009007" y="1766292"/>
                </a:cubicBezTo>
                <a:cubicBezTo>
                  <a:pt x="2997299" y="1756767"/>
                  <a:pt x="2982515" y="1752004"/>
                  <a:pt x="2964656" y="1752004"/>
                </a:cubicBezTo>
                <a:close/>
                <a:moveTo>
                  <a:pt x="7527130" y="1713904"/>
                </a:moveTo>
                <a:lnTo>
                  <a:pt x="7536060" y="1722834"/>
                </a:lnTo>
                <a:lnTo>
                  <a:pt x="7536060" y="2195512"/>
                </a:lnTo>
                <a:cubicBezTo>
                  <a:pt x="7536060" y="2209403"/>
                  <a:pt x="7539037" y="2221210"/>
                  <a:pt x="7544990" y="2230933"/>
                </a:cubicBezTo>
                <a:cubicBezTo>
                  <a:pt x="7550943" y="2240657"/>
                  <a:pt x="7559476" y="2247900"/>
                  <a:pt x="7570588" y="2252662"/>
                </a:cubicBezTo>
                <a:cubicBezTo>
                  <a:pt x="7578526" y="2256234"/>
                  <a:pt x="7587258" y="2259409"/>
                  <a:pt x="7596782" y="2262187"/>
                </a:cubicBezTo>
                <a:cubicBezTo>
                  <a:pt x="7606308" y="2264965"/>
                  <a:pt x="7616230" y="2266950"/>
                  <a:pt x="7626548" y="2268140"/>
                </a:cubicBezTo>
                <a:lnTo>
                  <a:pt x="7626548" y="2311598"/>
                </a:lnTo>
                <a:lnTo>
                  <a:pt x="7250310" y="2311598"/>
                </a:lnTo>
                <a:lnTo>
                  <a:pt x="7250310" y="2268140"/>
                </a:lnTo>
                <a:cubicBezTo>
                  <a:pt x="7260629" y="2267347"/>
                  <a:pt x="7270750" y="2266354"/>
                  <a:pt x="7280672" y="2265164"/>
                </a:cubicBezTo>
                <a:cubicBezTo>
                  <a:pt x="7290594" y="2263973"/>
                  <a:pt x="7299126" y="2261989"/>
                  <a:pt x="7306270" y="2259211"/>
                </a:cubicBezTo>
                <a:cubicBezTo>
                  <a:pt x="7318970" y="2254448"/>
                  <a:pt x="7327900" y="2247602"/>
                  <a:pt x="7333059" y="2238672"/>
                </a:cubicBezTo>
                <a:cubicBezTo>
                  <a:pt x="7338218" y="2229743"/>
                  <a:pt x="7340798" y="2217936"/>
                  <a:pt x="7340798" y="2203251"/>
                </a:cubicBezTo>
                <a:lnTo>
                  <a:pt x="7340798" y="1856780"/>
                </a:lnTo>
                <a:cubicBezTo>
                  <a:pt x="7340798" y="1842889"/>
                  <a:pt x="7337623" y="1830685"/>
                  <a:pt x="7331273" y="1820168"/>
                </a:cubicBezTo>
                <a:cubicBezTo>
                  <a:pt x="7324922" y="1809650"/>
                  <a:pt x="7316986" y="1801217"/>
                  <a:pt x="7307460" y="1794867"/>
                </a:cubicBezTo>
                <a:cubicBezTo>
                  <a:pt x="7300316" y="1790104"/>
                  <a:pt x="7289502" y="1785540"/>
                  <a:pt x="7275016" y="1781175"/>
                </a:cubicBezTo>
                <a:cubicBezTo>
                  <a:pt x="7260530" y="1776809"/>
                  <a:pt x="7247334" y="1774031"/>
                  <a:pt x="7235428" y="1772841"/>
                </a:cubicBezTo>
                <a:lnTo>
                  <a:pt x="7235428" y="1729383"/>
                </a:lnTo>
                <a:close/>
                <a:moveTo>
                  <a:pt x="5541196" y="1713904"/>
                </a:moveTo>
                <a:lnTo>
                  <a:pt x="5547717" y="1722834"/>
                </a:lnTo>
                <a:lnTo>
                  <a:pt x="5547717" y="2118717"/>
                </a:lnTo>
                <a:cubicBezTo>
                  <a:pt x="5547717" y="2159595"/>
                  <a:pt x="5555555" y="2189757"/>
                  <a:pt x="5571232" y="2209204"/>
                </a:cubicBezTo>
                <a:cubicBezTo>
                  <a:pt x="5586908" y="2228651"/>
                  <a:pt x="5608439" y="2238375"/>
                  <a:pt x="5635823" y="2238375"/>
                </a:cubicBezTo>
                <a:cubicBezTo>
                  <a:pt x="5664001" y="2238375"/>
                  <a:pt x="5689302" y="2231033"/>
                  <a:pt x="5711725" y="2216348"/>
                </a:cubicBezTo>
                <a:cubicBezTo>
                  <a:pt x="5734149" y="2201664"/>
                  <a:pt x="5750520" y="2185987"/>
                  <a:pt x="5760839" y="2169318"/>
                </a:cubicBezTo>
                <a:lnTo>
                  <a:pt x="5760839" y="1848445"/>
                </a:lnTo>
                <a:cubicBezTo>
                  <a:pt x="5760839" y="1834951"/>
                  <a:pt x="5758259" y="1822847"/>
                  <a:pt x="5753100" y="1812131"/>
                </a:cubicBezTo>
                <a:cubicBezTo>
                  <a:pt x="5747940" y="1801415"/>
                  <a:pt x="5740400" y="1792684"/>
                  <a:pt x="5730478" y="1785937"/>
                </a:cubicBezTo>
                <a:cubicBezTo>
                  <a:pt x="5723334" y="1781175"/>
                  <a:pt x="5713114" y="1778000"/>
                  <a:pt x="5699819" y="1776412"/>
                </a:cubicBezTo>
                <a:cubicBezTo>
                  <a:pt x="5686524" y="1774825"/>
                  <a:pt x="5672931" y="1773634"/>
                  <a:pt x="5659040" y="1772841"/>
                </a:cubicBezTo>
                <a:lnTo>
                  <a:pt x="5659040" y="1729383"/>
                </a:lnTo>
                <a:lnTo>
                  <a:pt x="5948344" y="1713904"/>
                </a:lnTo>
                <a:lnTo>
                  <a:pt x="5957292" y="1722834"/>
                </a:lnTo>
                <a:lnTo>
                  <a:pt x="5957292" y="2182415"/>
                </a:lnTo>
                <a:cubicBezTo>
                  <a:pt x="5957292" y="2196306"/>
                  <a:pt x="5960053" y="2208113"/>
                  <a:pt x="5965575" y="2217836"/>
                </a:cubicBezTo>
                <a:cubicBezTo>
                  <a:pt x="5971097" y="2227560"/>
                  <a:pt x="5979185" y="2235795"/>
                  <a:pt x="5989839" y="2242542"/>
                </a:cubicBezTo>
                <a:cubicBezTo>
                  <a:pt x="5997330" y="2247304"/>
                  <a:pt x="6007092" y="2250578"/>
                  <a:pt x="6019125" y="2252364"/>
                </a:cubicBezTo>
                <a:cubicBezTo>
                  <a:pt x="6031159" y="2254150"/>
                  <a:pt x="6043091" y="2255242"/>
                  <a:pt x="6054923" y="2255639"/>
                </a:cubicBezTo>
                <a:lnTo>
                  <a:pt x="6054923" y="2299096"/>
                </a:lnTo>
                <a:lnTo>
                  <a:pt x="5770959" y="2316361"/>
                </a:lnTo>
                <a:lnTo>
                  <a:pt x="5762029" y="2308026"/>
                </a:lnTo>
                <a:lnTo>
                  <a:pt x="5762029" y="2230040"/>
                </a:lnTo>
                <a:lnTo>
                  <a:pt x="5758467" y="2230040"/>
                </a:lnTo>
                <a:cubicBezTo>
                  <a:pt x="5744991" y="2242344"/>
                  <a:pt x="5731814" y="2254349"/>
                  <a:pt x="5718934" y="2266057"/>
                </a:cubicBezTo>
                <a:cubicBezTo>
                  <a:pt x="5706054" y="2277765"/>
                  <a:pt x="5690697" y="2288381"/>
                  <a:pt x="5672863" y="2297906"/>
                </a:cubicBezTo>
                <a:cubicBezTo>
                  <a:pt x="5652653" y="2308621"/>
                  <a:pt x="5633532" y="2316559"/>
                  <a:pt x="5615499" y="2321718"/>
                </a:cubicBezTo>
                <a:cubicBezTo>
                  <a:pt x="5597466" y="2326878"/>
                  <a:pt x="5571210" y="2329457"/>
                  <a:pt x="5536732" y="2329457"/>
                </a:cubicBezTo>
                <a:cubicBezTo>
                  <a:pt x="5476890" y="2329457"/>
                  <a:pt x="5431019" y="2311400"/>
                  <a:pt x="5399117" y="2275284"/>
                </a:cubicBezTo>
                <a:cubicBezTo>
                  <a:pt x="5367215" y="2239168"/>
                  <a:pt x="5351264" y="2188170"/>
                  <a:pt x="5351264" y="2122289"/>
                </a:cubicBezTo>
                <a:lnTo>
                  <a:pt x="5351264" y="1854398"/>
                </a:lnTo>
                <a:cubicBezTo>
                  <a:pt x="5351264" y="1838920"/>
                  <a:pt x="5348306" y="1826319"/>
                  <a:pt x="5342390" y="1816596"/>
                </a:cubicBezTo>
                <a:cubicBezTo>
                  <a:pt x="5336474" y="1806872"/>
                  <a:pt x="5328583" y="1798240"/>
                  <a:pt x="5318717" y="1790700"/>
                </a:cubicBezTo>
                <a:cubicBezTo>
                  <a:pt x="5310829" y="1784747"/>
                  <a:pt x="5300574" y="1780480"/>
                  <a:pt x="5287951" y="1777900"/>
                </a:cubicBezTo>
                <a:cubicBezTo>
                  <a:pt x="5275329" y="1775321"/>
                  <a:pt x="5263889" y="1773634"/>
                  <a:pt x="5253633" y="1772841"/>
                </a:cubicBezTo>
                <a:lnTo>
                  <a:pt x="5253633" y="1729383"/>
                </a:lnTo>
                <a:close/>
                <a:moveTo>
                  <a:pt x="3805833" y="1707356"/>
                </a:moveTo>
                <a:cubicBezTo>
                  <a:pt x="3842743" y="1707356"/>
                  <a:pt x="3872409" y="1718766"/>
                  <a:pt x="3894832" y="1741586"/>
                </a:cubicBezTo>
                <a:cubicBezTo>
                  <a:pt x="3917255" y="1764407"/>
                  <a:pt x="3928467" y="1793875"/>
                  <a:pt x="3928467" y="1829990"/>
                </a:cubicBezTo>
                <a:cubicBezTo>
                  <a:pt x="3928467" y="1860153"/>
                  <a:pt x="3919141" y="1886644"/>
                  <a:pt x="3900487" y="1909465"/>
                </a:cubicBezTo>
                <a:cubicBezTo>
                  <a:pt x="3881834" y="1932285"/>
                  <a:pt x="3857229" y="1943695"/>
                  <a:pt x="3826669" y="1943695"/>
                </a:cubicBezTo>
                <a:cubicBezTo>
                  <a:pt x="3797697" y="1943695"/>
                  <a:pt x="3773190" y="1936384"/>
                  <a:pt x="3753148" y="1921761"/>
                </a:cubicBezTo>
                <a:cubicBezTo>
                  <a:pt x="3733106" y="1907139"/>
                  <a:pt x="3723084" y="1885599"/>
                  <a:pt x="3723084" y="1857142"/>
                </a:cubicBezTo>
                <a:cubicBezTo>
                  <a:pt x="3723084" y="1843314"/>
                  <a:pt x="3724076" y="1832545"/>
                  <a:pt x="3726061" y="1824837"/>
                </a:cubicBezTo>
                <a:cubicBezTo>
                  <a:pt x="3728045" y="1817129"/>
                  <a:pt x="3729831" y="1809917"/>
                  <a:pt x="3731419" y="1803202"/>
                </a:cubicBezTo>
                <a:cubicBezTo>
                  <a:pt x="3713163" y="1803989"/>
                  <a:pt x="3693914" y="1810283"/>
                  <a:pt x="3673673" y="1822084"/>
                </a:cubicBezTo>
                <a:cubicBezTo>
                  <a:pt x="3653433" y="1833885"/>
                  <a:pt x="3635573" y="1849617"/>
                  <a:pt x="3620095" y="1869281"/>
                </a:cubicBezTo>
                <a:lnTo>
                  <a:pt x="3620095" y="2196107"/>
                </a:lnTo>
                <a:cubicBezTo>
                  <a:pt x="3620095" y="2209998"/>
                  <a:pt x="3622278" y="2221508"/>
                  <a:pt x="3626644" y="2230636"/>
                </a:cubicBezTo>
                <a:cubicBezTo>
                  <a:pt x="3631009" y="2239764"/>
                  <a:pt x="3638351" y="2246907"/>
                  <a:pt x="3648670" y="2252067"/>
                </a:cubicBezTo>
                <a:cubicBezTo>
                  <a:pt x="3657402" y="2256432"/>
                  <a:pt x="3671590" y="2260103"/>
                  <a:pt x="3691235" y="2263080"/>
                </a:cubicBezTo>
                <a:cubicBezTo>
                  <a:pt x="3710881" y="2266057"/>
                  <a:pt x="3725069" y="2267743"/>
                  <a:pt x="3733800" y="2268140"/>
                </a:cubicBezTo>
                <a:lnTo>
                  <a:pt x="3733800" y="2311598"/>
                </a:lnTo>
                <a:lnTo>
                  <a:pt x="3335536" y="2311598"/>
                </a:lnTo>
                <a:lnTo>
                  <a:pt x="3335536" y="2268140"/>
                </a:lnTo>
                <a:cubicBezTo>
                  <a:pt x="3345458" y="2267347"/>
                  <a:pt x="3355479" y="2266255"/>
                  <a:pt x="3365599" y="2264866"/>
                </a:cubicBezTo>
                <a:cubicBezTo>
                  <a:pt x="3375719" y="2263477"/>
                  <a:pt x="3384351" y="2261592"/>
                  <a:pt x="3391495" y="2259211"/>
                </a:cubicBezTo>
                <a:cubicBezTo>
                  <a:pt x="3404196" y="2254845"/>
                  <a:pt x="3412927" y="2248098"/>
                  <a:pt x="3417689" y="2238970"/>
                </a:cubicBezTo>
                <a:cubicBezTo>
                  <a:pt x="3422451" y="2229842"/>
                  <a:pt x="3424833" y="2217936"/>
                  <a:pt x="3424833" y="2203251"/>
                </a:cubicBezTo>
                <a:lnTo>
                  <a:pt x="3424833" y="1856780"/>
                </a:lnTo>
                <a:cubicBezTo>
                  <a:pt x="3424833" y="1842492"/>
                  <a:pt x="3421459" y="1829693"/>
                  <a:pt x="3414712" y="1818382"/>
                </a:cubicBezTo>
                <a:cubicBezTo>
                  <a:pt x="3407965" y="1807071"/>
                  <a:pt x="3399830" y="1798042"/>
                  <a:pt x="3390305" y="1791295"/>
                </a:cubicBezTo>
                <a:cubicBezTo>
                  <a:pt x="3383161" y="1786533"/>
                  <a:pt x="3374132" y="1782564"/>
                  <a:pt x="3363218" y="1779389"/>
                </a:cubicBezTo>
                <a:cubicBezTo>
                  <a:pt x="3352304" y="1776214"/>
                  <a:pt x="3340298" y="1774031"/>
                  <a:pt x="3327202" y="1772841"/>
                </a:cubicBezTo>
                <a:lnTo>
                  <a:pt x="3327202" y="1729383"/>
                </a:lnTo>
                <a:lnTo>
                  <a:pt x="3611165" y="1713904"/>
                </a:lnTo>
                <a:lnTo>
                  <a:pt x="3620095" y="1722834"/>
                </a:lnTo>
                <a:lnTo>
                  <a:pt x="3620095" y="1809155"/>
                </a:lnTo>
                <a:lnTo>
                  <a:pt x="3622477" y="1809155"/>
                </a:lnTo>
                <a:cubicBezTo>
                  <a:pt x="3649861" y="1777405"/>
                  <a:pt x="3678932" y="1752500"/>
                  <a:pt x="3709690" y="1734443"/>
                </a:cubicBezTo>
                <a:cubicBezTo>
                  <a:pt x="3740448" y="1716385"/>
                  <a:pt x="3772495" y="1707356"/>
                  <a:pt x="3805833" y="1707356"/>
                </a:cubicBezTo>
                <a:close/>
                <a:moveTo>
                  <a:pt x="6415683" y="1703784"/>
                </a:moveTo>
                <a:cubicBezTo>
                  <a:pt x="6454180" y="1703784"/>
                  <a:pt x="6489501" y="1706066"/>
                  <a:pt x="6521648" y="1710630"/>
                </a:cubicBezTo>
                <a:cubicBezTo>
                  <a:pt x="6553795" y="1715194"/>
                  <a:pt x="6582767" y="1724620"/>
                  <a:pt x="6608564" y="1738908"/>
                </a:cubicBezTo>
                <a:cubicBezTo>
                  <a:pt x="6633170" y="1752798"/>
                  <a:pt x="6652716" y="1772940"/>
                  <a:pt x="6667202" y="1799332"/>
                </a:cubicBezTo>
                <a:cubicBezTo>
                  <a:pt x="6681688" y="1825724"/>
                  <a:pt x="6688930" y="1860153"/>
                  <a:pt x="6688930" y="1902618"/>
                </a:cubicBezTo>
                <a:cubicBezTo>
                  <a:pt x="6688930" y="1947465"/>
                  <a:pt x="6688038" y="2000647"/>
                  <a:pt x="6686252" y="2062162"/>
                </a:cubicBezTo>
                <a:cubicBezTo>
                  <a:pt x="6684466" y="2123678"/>
                  <a:pt x="6683573" y="2164159"/>
                  <a:pt x="6683573" y="2183606"/>
                </a:cubicBezTo>
                <a:cubicBezTo>
                  <a:pt x="6683573" y="2201465"/>
                  <a:pt x="6686252" y="2215554"/>
                  <a:pt x="6691610" y="2225873"/>
                </a:cubicBezTo>
                <a:cubicBezTo>
                  <a:pt x="6696968" y="2236192"/>
                  <a:pt x="6705202" y="2243931"/>
                  <a:pt x="6716315" y="2249090"/>
                </a:cubicBezTo>
                <a:cubicBezTo>
                  <a:pt x="6723062" y="2252265"/>
                  <a:pt x="6733678" y="2254150"/>
                  <a:pt x="6748164" y="2254746"/>
                </a:cubicBezTo>
                <a:cubicBezTo>
                  <a:pt x="6762650" y="2255341"/>
                  <a:pt x="6775846" y="2255639"/>
                  <a:pt x="6787752" y="2255639"/>
                </a:cubicBezTo>
                <a:lnTo>
                  <a:pt x="6787752" y="2299096"/>
                </a:lnTo>
                <a:cubicBezTo>
                  <a:pt x="6770328" y="2306637"/>
                  <a:pt x="6749732" y="2313582"/>
                  <a:pt x="6725966" y="2319932"/>
                </a:cubicBezTo>
                <a:cubicBezTo>
                  <a:pt x="6702200" y="2326283"/>
                  <a:pt x="6677050" y="2329457"/>
                  <a:pt x="6650515" y="2329457"/>
                </a:cubicBezTo>
                <a:cubicBezTo>
                  <a:pt x="6601798" y="2329457"/>
                  <a:pt x="6565954" y="2322215"/>
                  <a:pt x="6542982" y="2307728"/>
                </a:cubicBezTo>
                <a:cubicBezTo>
                  <a:pt x="6520009" y="2293243"/>
                  <a:pt x="6504363" y="2272506"/>
                  <a:pt x="6496040" y="2245518"/>
                </a:cubicBezTo>
                <a:lnTo>
                  <a:pt x="6492478" y="2245518"/>
                </a:lnTo>
                <a:cubicBezTo>
                  <a:pt x="6478965" y="2259012"/>
                  <a:pt x="6465947" y="2270521"/>
                  <a:pt x="6453424" y="2280046"/>
                </a:cubicBezTo>
                <a:cubicBezTo>
                  <a:pt x="6440901" y="2289571"/>
                  <a:pt x="6427484" y="2297708"/>
                  <a:pt x="6413171" y="2304454"/>
                </a:cubicBezTo>
                <a:cubicBezTo>
                  <a:pt x="6394493" y="2313186"/>
                  <a:pt x="6376508" y="2319734"/>
                  <a:pt x="6359216" y="2324100"/>
                </a:cubicBezTo>
                <a:cubicBezTo>
                  <a:pt x="6341924" y="2328465"/>
                  <a:pt x="6317775" y="2330648"/>
                  <a:pt x="6286769" y="2330648"/>
                </a:cubicBezTo>
                <a:cubicBezTo>
                  <a:pt x="6240658" y="2330648"/>
                  <a:pt x="6201303" y="2317035"/>
                  <a:pt x="6168707" y="2289809"/>
                </a:cubicBezTo>
                <a:cubicBezTo>
                  <a:pt x="6136111" y="2262582"/>
                  <a:pt x="6119812" y="2226512"/>
                  <a:pt x="6119812" y="2181597"/>
                </a:cubicBezTo>
                <a:cubicBezTo>
                  <a:pt x="6119812" y="2155763"/>
                  <a:pt x="6123390" y="2133803"/>
                  <a:pt x="6130546" y="2115717"/>
                </a:cubicBezTo>
                <a:cubicBezTo>
                  <a:pt x="6137702" y="2097631"/>
                  <a:pt x="6147838" y="2081634"/>
                  <a:pt x="6160954" y="2067725"/>
                </a:cubicBezTo>
                <a:cubicBezTo>
                  <a:pt x="6172879" y="2055000"/>
                  <a:pt x="6186692" y="2044464"/>
                  <a:pt x="6202393" y="2036117"/>
                </a:cubicBezTo>
                <a:cubicBezTo>
                  <a:pt x="6218095" y="2027771"/>
                  <a:pt x="6235287" y="2020022"/>
                  <a:pt x="6253971" y="2012872"/>
                </a:cubicBezTo>
                <a:cubicBezTo>
                  <a:pt x="6289746" y="1999757"/>
                  <a:pt x="6332677" y="1986144"/>
                  <a:pt x="6382764" y="1972033"/>
                </a:cubicBezTo>
                <a:cubicBezTo>
                  <a:pt x="6432851" y="1957922"/>
                  <a:pt x="6469422" y="1945301"/>
                  <a:pt x="6492478" y="1934170"/>
                </a:cubicBezTo>
                <a:lnTo>
                  <a:pt x="6492478" y="1877020"/>
                </a:lnTo>
                <a:cubicBezTo>
                  <a:pt x="6492478" y="1867098"/>
                  <a:pt x="6491684" y="1854001"/>
                  <a:pt x="6490097" y="1837729"/>
                </a:cubicBezTo>
                <a:cubicBezTo>
                  <a:pt x="6488509" y="1821458"/>
                  <a:pt x="6485136" y="1807766"/>
                  <a:pt x="6479976" y="1796653"/>
                </a:cubicBezTo>
                <a:cubicBezTo>
                  <a:pt x="6474414" y="1783953"/>
                  <a:pt x="6465678" y="1773237"/>
                  <a:pt x="6453769" y="1764506"/>
                </a:cubicBezTo>
                <a:cubicBezTo>
                  <a:pt x="6441859" y="1755775"/>
                  <a:pt x="6426178" y="1751409"/>
                  <a:pt x="6406725" y="1751409"/>
                </a:cubicBezTo>
                <a:cubicBezTo>
                  <a:pt x="6389256" y="1751409"/>
                  <a:pt x="6374665" y="1753890"/>
                  <a:pt x="6362951" y="1758851"/>
                </a:cubicBezTo>
                <a:cubicBezTo>
                  <a:pt x="6351237" y="1763811"/>
                  <a:pt x="6341808" y="1768872"/>
                  <a:pt x="6334664" y="1774031"/>
                </a:cubicBezTo>
                <a:cubicBezTo>
                  <a:pt x="6335861" y="1781969"/>
                  <a:pt x="6339245" y="1794073"/>
                  <a:pt x="6344817" y="1810345"/>
                </a:cubicBezTo>
                <a:cubicBezTo>
                  <a:pt x="6350389" y="1826617"/>
                  <a:pt x="6353175" y="1842294"/>
                  <a:pt x="6353175" y="1857375"/>
                </a:cubicBezTo>
                <a:cubicBezTo>
                  <a:pt x="6353175" y="1864122"/>
                  <a:pt x="6351384" y="1872555"/>
                  <a:pt x="6347803" y="1882675"/>
                </a:cubicBezTo>
                <a:cubicBezTo>
                  <a:pt x="6344222" y="1892796"/>
                  <a:pt x="6339045" y="1900833"/>
                  <a:pt x="6332274" y="1906786"/>
                </a:cubicBezTo>
                <a:cubicBezTo>
                  <a:pt x="6323121" y="1914723"/>
                  <a:pt x="6312873" y="1920875"/>
                  <a:pt x="6301531" y="1925241"/>
                </a:cubicBezTo>
                <a:cubicBezTo>
                  <a:pt x="6290190" y="1929606"/>
                  <a:pt x="6272777" y="1931789"/>
                  <a:pt x="6249293" y="1931789"/>
                </a:cubicBezTo>
                <a:cubicBezTo>
                  <a:pt x="6215856" y="1931789"/>
                  <a:pt x="6190580" y="1923752"/>
                  <a:pt x="6173465" y="1907679"/>
                </a:cubicBezTo>
                <a:cubicBezTo>
                  <a:pt x="6156350" y="1891605"/>
                  <a:pt x="6147792" y="1870670"/>
                  <a:pt x="6147792" y="1844873"/>
                </a:cubicBezTo>
                <a:cubicBezTo>
                  <a:pt x="6147792" y="1822648"/>
                  <a:pt x="6156622" y="1802705"/>
                  <a:pt x="6174283" y="1785044"/>
                </a:cubicBezTo>
                <a:cubicBezTo>
                  <a:pt x="6191944" y="1767383"/>
                  <a:pt x="6213475" y="1752798"/>
                  <a:pt x="6238875" y="1741289"/>
                </a:cubicBezTo>
                <a:cubicBezTo>
                  <a:pt x="6263878" y="1729383"/>
                  <a:pt x="6292651" y="1720155"/>
                  <a:pt x="6325195" y="1713607"/>
                </a:cubicBezTo>
                <a:cubicBezTo>
                  <a:pt x="6357739" y="1707058"/>
                  <a:pt x="6387901" y="1703784"/>
                  <a:pt x="6415683" y="1703784"/>
                </a:cubicBezTo>
                <a:close/>
                <a:moveTo>
                  <a:pt x="2973586" y="1703784"/>
                </a:moveTo>
                <a:cubicBezTo>
                  <a:pt x="3029148" y="1703784"/>
                  <a:pt x="3074789" y="1710531"/>
                  <a:pt x="3110508" y="1724025"/>
                </a:cubicBezTo>
                <a:cubicBezTo>
                  <a:pt x="3146226" y="1737519"/>
                  <a:pt x="3175794" y="1756172"/>
                  <a:pt x="3199209" y="1779984"/>
                </a:cubicBezTo>
                <a:cubicBezTo>
                  <a:pt x="3221831" y="1802606"/>
                  <a:pt x="3238301" y="1829296"/>
                  <a:pt x="3248620" y="1860054"/>
                </a:cubicBezTo>
                <a:cubicBezTo>
                  <a:pt x="3258939" y="1890811"/>
                  <a:pt x="3264099" y="1923057"/>
                  <a:pt x="3264099" y="1956792"/>
                </a:cubicBezTo>
                <a:lnTo>
                  <a:pt x="3264099" y="1995487"/>
                </a:lnTo>
                <a:lnTo>
                  <a:pt x="2861667" y="1995487"/>
                </a:lnTo>
                <a:cubicBezTo>
                  <a:pt x="2861667" y="2076847"/>
                  <a:pt x="2877344" y="2138759"/>
                  <a:pt x="2908697" y="2181225"/>
                </a:cubicBezTo>
                <a:cubicBezTo>
                  <a:pt x="2940051" y="2223690"/>
                  <a:pt x="2989858" y="2244923"/>
                  <a:pt x="3058120" y="2244923"/>
                </a:cubicBezTo>
                <a:cubicBezTo>
                  <a:pt x="3095426" y="2244923"/>
                  <a:pt x="3128962" y="2234704"/>
                  <a:pt x="3158728" y="2214264"/>
                </a:cubicBezTo>
                <a:cubicBezTo>
                  <a:pt x="3188494" y="2193826"/>
                  <a:pt x="3213894" y="2167929"/>
                  <a:pt x="3234928" y="2136576"/>
                </a:cubicBezTo>
                <a:lnTo>
                  <a:pt x="3280172" y="2169318"/>
                </a:lnTo>
                <a:cubicBezTo>
                  <a:pt x="3266282" y="2191940"/>
                  <a:pt x="3249513" y="2213272"/>
                  <a:pt x="3229868" y="2233314"/>
                </a:cubicBezTo>
                <a:cubicBezTo>
                  <a:pt x="3210223" y="2253357"/>
                  <a:pt x="3187898" y="2270521"/>
                  <a:pt x="3162895" y="2284809"/>
                </a:cubicBezTo>
                <a:cubicBezTo>
                  <a:pt x="3136305" y="2299890"/>
                  <a:pt x="3109416" y="2311300"/>
                  <a:pt x="3082230" y="2319039"/>
                </a:cubicBezTo>
                <a:cubicBezTo>
                  <a:pt x="3055045" y="2326778"/>
                  <a:pt x="3023791" y="2330648"/>
                  <a:pt x="2988469" y="2330648"/>
                </a:cubicBezTo>
                <a:cubicBezTo>
                  <a:pt x="2929732" y="2330648"/>
                  <a:pt x="2879030" y="2322314"/>
                  <a:pt x="2836366" y="2305645"/>
                </a:cubicBezTo>
                <a:cubicBezTo>
                  <a:pt x="2793702" y="2288976"/>
                  <a:pt x="2758479" y="2266553"/>
                  <a:pt x="2730698" y="2238375"/>
                </a:cubicBezTo>
                <a:cubicBezTo>
                  <a:pt x="2702917" y="2210197"/>
                  <a:pt x="2682180" y="2176958"/>
                  <a:pt x="2668488" y="2138660"/>
                </a:cubicBezTo>
                <a:cubicBezTo>
                  <a:pt x="2654796" y="2100361"/>
                  <a:pt x="2647950" y="2058789"/>
                  <a:pt x="2647950" y="2013942"/>
                </a:cubicBezTo>
                <a:cubicBezTo>
                  <a:pt x="2647950" y="1973461"/>
                  <a:pt x="2655391" y="1934666"/>
                  <a:pt x="2670274" y="1897558"/>
                </a:cubicBezTo>
                <a:cubicBezTo>
                  <a:pt x="2685157" y="1860451"/>
                  <a:pt x="2706290" y="1827411"/>
                  <a:pt x="2733675" y="1798439"/>
                </a:cubicBezTo>
                <a:cubicBezTo>
                  <a:pt x="2760663" y="1770261"/>
                  <a:pt x="2794694" y="1747440"/>
                  <a:pt x="2835771" y="1729978"/>
                </a:cubicBezTo>
                <a:cubicBezTo>
                  <a:pt x="2876848" y="1712515"/>
                  <a:pt x="2922786" y="1703784"/>
                  <a:pt x="2973586" y="1703784"/>
                </a:cubicBezTo>
                <a:close/>
                <a:moveTo>
                  <a:pt x="1738909" y="1703784"/>
                </a:moveTo>
                <a:cubicBezTo>
                  <a:pt x="1777405" y="1703784"/>
                  <a:pt x="1812727" y="1706066"/>
                  <a:pt x="1844874" y="1710630"/>
                </a:cubicBezTo>
                <a:cubicBezTo>
                  <a:pt x="1877021" y="1715194"/>
                  <a:pt x="1905993" y="1724620"/>
                  <a:pt x="1931790" y="1738908"/>
                </a:cubicBezTo>
                <a:cubicBezTo>
                  <a:pt x="1956396" y="1752798"/>
                  <a:pt x="1975942" y="1772940"/>
                  <a:pt x="1990427" y="1799332"/>
                </a:cubicBezTo>
                <a:cubicBezTo>
                  <a:pt x="2004914" y="1825724"/>
                  <a:pt x="2012157" y="1860153"/>
                  <a:pt x="2012157" y="1902618"/>
                </a:cubicBezTo>
                <a:cubicBezTo>
                  <a:pt x="2012157" y="1947465"/>
                  <a:pt x="2011263" y="2000647"/>
                  <a:pt x="2009478" y="2062162"/>
                </a:cubicBezTo>
                <a:cubicBezTo>
                  <a:pt x="2007692" y="2123678"/>
                  <a:pt x="2006798" y="2164159"/>
                  <a:pt x="2006798" y="2183606"/>
                </a:cubicBezTo>
                <a:cubicBezTo>
                  <a:pt x="2006798" y="2201465"/>
                  <a:pt x="2009478" y="2215554"/>
                  <a:pt x="2014836" y="2225873"/>
                </a:cubicBezTo>
                <a:cubicBezTo>
                  <a:pt x="2020193" y="2236192"/>
                  <a:pt x="2028428" y="2243931"/>
                  <a:pt x="2039541" y="2249090"/>
                </a:cubicBezTo>
                <a:cubicBezTo>
                  <a:pt x="2046288" y="2252265"/>
                  <a:pt x="2056904" y="2254150"/>
                  <a:pt x="2071390" y="2254746"/>
                </a:cubicBezTo>
                <a:cubicBezTo>
                  <a:pt x="2085876" y="2255341"/>
                  <a:pt x="2099072" y="2255639"/>
                  <a:pt x="2110978" y="2255639"/>
                </a:cubicBezTo>
                <a:lnTo>
                  <a:pt x="2110978" y="2299096"/>
                </a:lnTo>
                <a:cubicBezTo>
                  <a:pt x="2093553" y="2306637"/>
                  <a:pt x="2072958" y="2313582"/>
                  <a:pt x="2049192" y="2319932"/>
                </a:cubicBezTo>
                <a:cubicBezTo>
                  <a:pt x="2025425" y="2326283"/>
                  <a:pt x="2000275" y="2329457"/>
                  <a:pt x="1973741" y="2329457"/>
                </a:cubicBezTo>
                <a:cubicBezTo>
                  <a:pt x="1925024" y="2329457"/>
                  <a:pt x="1889180" y="2322215"/>
                  <a:pt x="1866208" y="2307728"/>
                </a:cubicBezTo>
                <a:cubicBezTo>
                  <a:pt x="1843235" y="2293243"/>
                  <a:pt x="1827588" y="2272506"/>
                  <a:pt x="1819266" y="2245518"/>
                </a:cubicBezTo>
                <a:lnTo>
                  <a:pt x="1815704" y="2245518"/>
                </a:lnTo>
                <a:cubicBezTo>
                  <a:pt x="1802191" y="2259012"/>
                  <a:pt x="1789173" y="2270521"/>
                  <a:pt x="1776650" y="2280046"/>
                </a:cubicBezTo>
                <a:cubicBezTo>
                  <a:pt x="1764127" y="2289571"/>
                  <a:pt x="1750709" y="2297708"/>
                  <a:pt x="1736397" y="2304454"/>
                </a:cubicBezTo>
                <a:cubicBezTo>
                  <a:pt x="1717719" y="2313186"/>
                  <a:pt x="1699734" y="2319734"/>
                  <a:pt x="1682442" y="2324100"/>
                </a:cubicBezTo>
                <a:cubicBezTo>
                  <a:pt x="1665150" y="2328465"/>
                  <a:pt x="1641001" y="2330648"/>
                  <a:pt x="1609995" y="2330648"/>
                </a:cubicBezTo>
                <a:cubicBezTo>
                  <a:pt x="1563883" y="2330648"/>
                  <a:pt x="1524529" y="2317035"/>
                  <a:pt x="1491933" y="2289809"/>
                </a:cubicBezTo>
                <a:cubicBezTo>
                  <a:pt x="1459336" y="2262582"/>
                  <a:pt x="1443038" y="2226512"/>
                  <a:pt x="1443038" y="2181597"/>
                </a:cubicBezTo>
                <a:cubicBezTo>
                  <a:pt x="1443038" y="2155763"/>
                  <a:pt x="1446616" y="2133803"/>
                  <a:pt x="1453772" y="2115717"/>
                </a:cubicBezTo>
                <a:cubicBezTo>
                  <a:pt x="1460928" y="2097631"/>
                  <a:pt x="1471064" y="2081634"/>
                  <a:pt x="1484180" y="2067725"/>
                </a:cubicBezTo>
                <a:cubicBezTo>
                  <a:pt x="1496105" y="2055000"/>
                  <a:pt x="1509918" y="2044464"/>
                  <a:pt x="1525619" y="2036117"/>
                </a:cubicBezTo>
                <a:cubicBezTo>
                  <a:pt x="1541320" y="2027771"/>
                  <a:pt x="1558513" y="2020022"/>
                  <a:pt x="1577197" y="2012872"/>
                </a:cubicBezTo>
                <a:cubicBezTo>
                  <a:pt x="1612972" y="1999757"/>
                  <a:pt x="1655902" y="1986144"/>
                  <a:pt x="1705989" y="1972033"/>
                </a:cubicBezTo>
                <a:cubicBezTo>
                  <a:pt x="1756076" y="1957922"/>
                  <a:pt x="1792647" y="1945301"/>
                  <a:pt x="1815704" y="1934170"/>
                </a:cubicBezTo>
                <a:lnTo>
                  <a:pt x="1815704" y="1877020"/>
                </a:lnTo>
                <a:cubicBezTo>
                  <a:pt x="1815704" y="1867098"/>
                  <a:pt x="1814910" y="1854001"/>
                  <a:pt x="1813322" y="1837729"/>
                </a:cubicBezTo>
                <a:cubicBezTo>
                  <a:pt x="1811735" y="1821458"/>
                  <a:pt x="1808361" y="1807766"/>
                  <a:pt x="1803202" y="1796653"/>
                </a:cubicBezTo>
                <a:cubicBezTo>
                  <a:pt x="1797640" y="1783953"/>
                  <a:pt x="1788903" y="1773237"/>
                  <a:pt x="1776994" y="1764506"/>
                </a:cubicBezTo>
                <a:cubicBezTo>
                  <a:pt x="1765085" y="1755775"/>
                  <a:pt x="1749404" y="1751409"/>
                  <a:pt x="1729950" y="1751409"/>
                </a:cubicBezTo>
                <a:cubicBezTo>
                  <a:pt x="1712482" y="1751409"/>
                  <a:pt x="1697890" y="1753890"/>
                  <a:pt x="1686177" y="1758851"/>
                </a:cubicBezTo>
                <a:cubicBezTo>
                  <a:pt x="1674462" y="1763811"/>
                  <a:pt x="1665034" y="1768872"/>
                  <a:pt x="1657890" y="1774031"/>
                </a:cubicBezTo>
                <a:cubicBezTo>
                  <a:pt x="1659087" y="1781969"/>
                  <a:pt x="1662471" y="1794073"/>
                  <a:pt x="1668043" y="1810345"/>
                </a:cubicBezTo>
                <a:cubicBezTo>
                  <a:pt x="1673615" y="1826617"/>
                  <a:pt x="1676401" y="1842294"/>
                  <a:pt x="1676401" y="1857375"/>
                </a:cubicBezTo>
                <a:cubicBezTo>
                  <a:pt x="1676401" y="1864122"/>
                  <a:pt x="1674610" y="1872555"/>
                  <a:pt x="1671029" y="1882675"/>
                </a:cubicBezTo>
                <a:cubicBezTo>
                  <a:pt x="1667448" y="1892796"/>
                  <a:pt x="1662271" y="1900833"/>
                  <a:pt x="1655499" y="1906786"/>
                </a:cubicBezTo>
                <a:cubicBezTo>
                  <a:pt x="1646346" y="1914723"/>
                  <a:pt x="1636099" y="1920875"/>
                  <a:pt x="1624757" y="1925241"/>
                </a:cubicBezTo>
                <a:cubicBezTo>
                  <a:pt x="1613415" y="1929606"/>
                  <a:pt x="1596002" y="1931789"/>
                  <a:pt x="1572518" y="1931789"/>
                </a:cubicBezTo>
                <a:cubicBezTo>
                  <a:pt x="1539082" y="1931789"/>
                  <a:pt x="1513805" y="1923752"/>
                  <a:pt x="1496691" y="1907679"/>
                </a:cubicBezTo>
                <a:cubicBezTo>
                  <a:pt x="1479575" y="1891605"/>
                  <a:pt x="1471017" y="1870670"/>
                  <a:pt x="1471017" y="1844873"/>
                </a:cubicBezTo>
                <a:cubicBezTo>
                  <a:pt x="1471017" y="1822648"/>
                  <a:pt x="1479848" y="1802705"/>
                  <a:pt x="1497509" y="1785044"/>
                </a:cubicBezTo>
                <a:cubicBezTo>
                  <a:pt x="1515170" y="1767383"/>
                  <a:pt x="1536701" y="1752798"/>
                  <a:pt x="1562100" y="1741289"/>
                </a:cubicBezTo>
                <a:cubicBezTo>
                  <a:pt x="1587104" y="1729383"/>
                  <a:pt x="1615877" y="1720155"/>
                  <a:pt x="1648420" y="1713607"/>
                </a:cubicBezTo>
                <a:cubicBezTo>
                  <a:pt x="1680965" y="1707058"/>
                  <a:pt x="1711127" y="1703784"/>
                  <a:pt x="1738909" y="1703784"/>
                </a:cubicBezTo>
                <a:close/>
                <a:moveTo>
                  <a:pt x="7753945" y="1543050"/>
                </a:moveTo>
                <a:lnTo>
                  <a:pt x="7946826" y="1543050"/>
                </a:lnTo>
                <a:lnTo>
                  <a:pt x="7946826" y="1723429"/>
                </a:lnTo>
                <a:lnTo>
                  <a:pt x="8113514" y="1723429"/>
                </a:lnTo>
                <a:lnTo>
                  <a:pt x="8113514" y="1721048"/>
                </a:lnTo>
                <a:lnTo>
                  <a:pt x="8477845" y="1721048"/>
                </a:lnTo>
                <a:lnTo>
                  <a:pt x="8477845" y="1764506"/>
                </a:lnTo>
                <a:cubicBezTo>
                  <a:pt x="8464389" y="1764903"/>
                  <a:pt x="8448851" y="1767879"/>
                  <a:pt x="8431234" y="1773436"/>
                </a:cubicBezTo>
                <a:cubicBezTo>
                  <a:pt x="8413616" y="1778992"/>
                  <a:pt x="8404807" y="1786136"/>
                  <a:pt x="8404807" y="1794867"/>
                </a:cubicBezTo>
                <a:cubicBezTo>
                  <a:pt x="8404807" y="1798042"/>
                  <a:pt x="8405403" y="1801515"/>
                  <a:pt x="8406593" y="1805285"/>
                </a:cubicBezTo>
                <a:cubicBezTo>
                  <a:pt x="8407784" y="1809055"/>
                  <a:pt x="8409964" y="1814503"/>
                  <a:pt x="8413132" y="1821628"/>
                </a:cubicBezTo>
                <a:cubicBezTo>
                  <a:pt x="8426614" y="1849335"/>
                  <a:pt x="8445744" y="1887827"/>
                  <a:pt x="8470524" y="1937105"/>
                </a:cubicBezTo>
                <a:cubicBezTo>
                  <a:pt x="8495304" y="1986382"/>
                  <a:pt x="8524146" y="2044070"/>
                  <a:pt x="8557049" y="2110168"/>
                </a:cubicBezTo>
                <a:cubicBezTo>
                  <a:pt x="8581612" y="2053974"/>
                  <a:pt x="8602512" y="2005595"/>
                  <a:pt x="8619748" y="1965034"/>
                </a:cubicBezTo>
                <a:cubicBezTo>
                  <a:pt x="8636984" y="1924472"/>
                  <a:pt x="8653722" y="1884601"/>
                  <a:pt x="8669963" y="1845422"/>
                </a:cubicBezTo>
                <a:cubicBezTo>
                  <a:pt x="8673926" y="1835531"/>
                  <a:pt x="8676205" y="1827709"/>
                  <a:pt x="8676800" y="1821954"/>
                </a:cubicBezTo>
                <a:cubicBezTo>
                  <a:pt x="8677395" y="1816199"/>
                  <a:pt x="8677693" y="1812330"/>
                  <a:pt x="8677693" y="1810345"/>
                </a:cubicBezTo>
                <a:cubicBezTo>
                  <a:pt x="8677693" y="1803202"/>
                  <a:pt x="8674227" y="1796951"/>
                  <a:pt x="8667294" y="1791593"/>
                </a:cubicBezTo>
                <a:cubicBezTo>
                  <a:pt x="8660361" y="1786235"/>
                  <a:pt x="8652141" y="1781572"/>
                  <a:pt x="8642635" y="1777603"/>
                </a:cubicBezTo>
                <a:cubicBezTo>
                  <a:pt x="8632738" y="1773634"/>
                  <a:pt x="8623235" y="1770657"/>
                  <a:pt x="8614125" y="1768673"/>
                </a:cubicBezTo>
                <a:cubicBezTo>
                  <a:pt x="8605015" y="1766689"/>
                  <a:pt x="8597490" y="1765300"/>
                  <a:pt x="8591549" y="1764506"/>
                </a:cubicBezTo>
                <a:lnTo>
                  <a:pt x="8591549" y="1721048"/>
                </a:lnTo>
                <a:lnTo>
                  <a:pt x="8837414" y="1721048"/>
                </a:lnTo>
                <a:lnTo>
                  <a:pt x="8837414" y="1764506"/>
                </a:lnTo>
                <a:cubicBezTo>
                  <a:pt x="8819554" y="1767284"/>
                  <a:pt x="8802191" y="1774031"/>
                  <a:pt x="8785324" y="1784747"/>
                </a:cubicBezTo>
                <a:cubicBezTo>
                  <a:pt x="8768457" y="1795462"/>
                  <a:pt x="8754467" y="1812131"/>
                  <a:pt x="8743354" y="1834753"/>
                </a:cubicBezTo>
                <a:cubicBezTo>
                  <a:pt x="8709223" y="1906984"/>
                  <a:pt x="8674100" y="1983879"/>
                  <a:pt x="8637984" y="2065437"/>
                </a:cubicBezTo>
                <a:cubicBezTo>
                  <a:pt x="8601869" y="2146994"/>
                  <a:pt x="8561784" y="2235200"/>
                  <a:pt x="8517731" y="2330053"/>
                </a:cubicBezTo>
                <a:cubicBezTo>
                  <a:pt x="8493125" y="2383234"/>
                  <a:pt x="8469312" y="2425700"/>
                  <a:pt x="8446293" y="2457450"/>
                </a:cubicBezTo>
                <a:cubicBezTo>
                  <a:pt x="8423275" y="2489200"/>
                  <a:pt x="8401645" y="2513607"/>
                  <a:pt x="8381404" y="2530673"/>
                </a:cubicBezTo>
                <a:cubicBezTo>
                  <a:pt x="8362354" y="2546548"/>
                  <a:pt x="8343503" y="2558057"/>
                  <a:pt x="8324849" y="2565201"/>
                </a:cubicBezTo>
                <a:cubicBezTo>
                  <a:pt x="8306197" y="2572345"/>
                  <a:pt x="8287345" y="2575917"/>
                  <a:pt x="8268295" y="2575917"/>
                </a:cubicBezTo>
                <a:cubicBezTo>
                  <a:pt x="8230592" y="2575917"/>
                  <a:pt x="8200131" y="2565400"/>
                  <a:pt x="8176914" y="2544365"/>
                </a:cubicBezTo>
                <a:cubicBezTo>
                  <a:pt x="8153697" y="2523331"/>
                  <a:pt x="8142089" y="2499717"/>
                  <a:pt x="8142089" y="2473523"/>
                </a:cubicBezTo>
                <a:cubicBezTo>
                  <a:pt x="8142089" y="2462411"/>
                  <a:pt x="8143379" y="2452092"/>
                  <a:pt x="8145958" y="2442567"/>
                </a:cubicBezTo>
                <a:cubicBezTo>
                  <a:pt x="8148538" y="2433042"/>
                  <a:pt x="8153992" y="2423120"/>
                  <a:pt x="8162320" y="2412801"/>
                </a:cubicBezTo>
                <a:cubicBezTo>
                  <a:pt x="8168664" y="2404070"/>
                  <a:pt x="8178480" y="2396629"/>
                  <a:pt x="8191769" y="2390477"/>
                </a:cubicBezTo>
                <a:cubicBezTo>
                  <a:pt x="8205059" y="2384326"/>
                  <a:pt x="8220031" y="2381250"/>
                  <a:pt x="8236687" y="2381250"/>
                </a:cubicBezTo>
                <a:cubicBezTo>
                  <a:pt x="8258900" y="2381250"/>
                  <a:pt x="8280121" y="2388989"/>
                  <a:pt x="8300349" y="2404467"/>
                </a:cubicBezTo>
                <a:cubicBezTo>
                  <a:pt x="8320577" y="2419945"/>
                  <a:pt x="8341599" y="2441376"/>
                  <a:pt x="8363415" y="2468761"/>
                </a:cubicBezTo>
                <a:cubicBezTo>
                  <a:pt x="8376506" y="2455626"/>
                  <a:pt x="8392669" y="2436028"/>
                  <a:pt x="8411905" y="2409964"/>
                </a:cubicBezTo>
                <a:cubicBezTo>
                  <a:pt x="8431141" y="2383901"/>
                  <a:pt x="8445320" y="2357139"/>
                  <a:pt x="8454442" y="2329681"/>
                </a:cubicBezTo>
                <a:cubicBezTo>
                  <a:pt x="8407251" y="2230536"/>
                  <a:pt x="8365413" y="2144577"/>
                  <a:pt x="8328928" y="2071803"/>
                </a:cubicBezTo>
                <a:cubicBezTo>
                  <a:pt x="8292444" y="1999030"/>
                  <a:pt x="8251595" y="1917830"/>
                  <a:pt x="8206382" y="1828204"/>
                </a:cubicBezTo>
                <a:cubicBezTo>
                  <a:pt x="8196461" y="1809155"/>
                  <a:pt x="8183165" y="1794371"/>
                  <a:pt x="8166496" y="1783854"/>
                </a:cubicBezTo>
                <a:lnTo>
                  <a:pt x="8114109" y="1764723"/>
                </a:lnTo>
                <a:lnTo>
                  <a:pt x="8114109" y="1788318"/>
                </a:lnTo>
                <a:lnTo>
                  <a:pt x="7948017" y="1788318"/>
                </a:lnTo>
                <a:lnTo>
                  <a:pt x="7948017" y="2114122"/>
                </a:lnTo>
                <a:cubicBezTo>
                  <a:pt x="7948017" y="2160494"/>
                  <a:pt x="7954488" y="2193391"/>
                  <a:pt x="7967429" y="2212813"/>
                </a:cubicBezTo>
                <a:cubicBezTo>
                  <a:pt x="7980371" y="2232235"/>
                  <a:pt x="8003570" y="2241946"/>
                  <a:pt x="8037025" y="2241946"/>
                </a:cubicBezTo>
                <a:cubicBezTo>
                  <a:pt x="8047778" y="2241946"/>
                  <a:pt x="8062712" y="2241153"/>
                  <a:pt x="8081827" y="2239565"/>
                </a:cubicBezTo>
                <a:cubicBezTo>
                  <a:pt x="8100942" y="2237978"/>
                  <a:pt x="8114283" y="2236192"/>
                  <a:pt x="8121848" y="2234207"/>
                </a:cubicBezTo>
                <a:lnTo>
                  <a:pt x="8121848" y="2284214"/>
                </a:lnTo>
                <a:cubicBezTo>
                  <a:pt x="8096448" y="2295326"/>
                  <a:pt x="8069262" y="2305347"/>
                  <a:pt x="8040290" y="2314277"/>
                </a:cubicBezTo>
                <a:cubicBezTo>
                  <a:pt x="8011318" y="2323207"/>
                  <a:pt x="7975996" y="2327671"/>
                  <a:pt x="7934324" y="2327671"/>
                </a:cubicBezTo>
                <a:cubicBezTo>
                  <a:pt x="7872412" y="2327671"/>
                  <a:pt x="7826474" y="2312607"/>
                  <a:pt x="7796510" y="2282479"/>
                </a:cubicBezTo>
                <a:cubicBezTo>
                  <a:pt x="7766546" y="2252350"/>
                  <a:pt x="7751564" y="2209338"/>
                  <a:pt x="7751564" y="2153440"/>
                </a:cubicBezTo>
                <a:lnTo>
                  <a:pt x="7751564" y="1788318"/>
                </a:lnTo>
                <a:lnTo>
                  <a:pt x="7644408" y="1788318"/>
                </a:lnTo>
                <a:lnTo>
                  <a:pt x="7644408" y="1723429"/>
                </a:lnTo>
                <a:lnTo>
                  <a:pt x="7753945" y="1723429"/>
                </a:lnTo>
                <a:close/>
                <a:moveTo>
                  <a:pt x="2229446" y="1543050"/>
                </a:moveTo>
                <a:lnTo>
                  <a:pt x="2422327" y="1543050"/>
                </a:lnTo>
                <a:lnTo>
                  <a:pt x="2422327" y="1723429"/>
                </a:lnTo>
                <a:lnTo>
                  <a:pt x="2589610" y="1723429"/>
                </a:lnTo>
                <a:lnTo>
                  <a:pt x="2589610" y="1788318"/>
                </a:lnTo>
                <a:lnTo>
                  <a:pt x="2423517" y="1788318"/>
                </a:lnTo>
                <a:lnTo>
                  <a:pt x="2423517" y="2114122"/>
                </a:lnTo>
                <a:cubicBezTo>
                  <a:pt x="2423517" y="2160494"/>
                  <a:pt x="2429988" y="2193391"/>
                  <a:pt x="2442930" y="2212813"/>
                </a:cubicBezTo>
                <a:cubicBezTo>
                  <a:pt x="2455872" y="2232235"/>
                  <a:pt x="2479071" y="2241946"/>
                  <a:pt x="2512526" y="2241946"/>
                </a:cubicBezTo>
                <a:cubicBezTo>
                  <a:pt x="2523278" y="2241946"/>
                  <a:pt x="2538213" y="2241153"/>
                  <a:pt x="2557328" y="2239565"/>
                </a:cubicBezTo>
                <a:cubicBezTo>
                  <a:pt x="2576443" y="2237978"/>
                  <a:pt x="2589783" y="2236192"/>
                  <a:pt x="2597349" y="2234207"/>
                </a:cubicBezTo>
                <a:lnTo>
                  <a:pt x="2597349" y="2284214"/>
                </a:lnTo>
                <a:cubicBezTo>
                  <a:pt x="2571948" y="2295326"/>
                  <a:pt x="2544763" y="2305347"/>
                  <a:pt x="2515790" y="2314277"/>
                </a:cubicBezTo>
                <a:cubicBezTo>
                  <a:pt x="2486819" y="2323207"/>
                  <a:pt x="2451497" y="2327671"/>
                  <a:pt x="2409825" y="2327671"/>
                </a:cubicBezTo>
                <a:cubicBezTo>
                  <a:pt x="2347913" y="2327671"/>
                  <a:pt x="2301975" y="2312607"/>
                  <a:pt x="2272011" y="2282479"/>
                </a:cubicBezTo>
                <a:cubicBezTo>
                  <a:pt x="2242046" y="2252350"/>
                  <a:pt x="2227064" y="2209338"/>
                  <a:pt x="2227064" y="2153440"/>
                </a:cubicBezTo>
                <a:lnTo>
                  <a:pt x="2227064" y="1788318"/>
                </a:lnTo>
                <a:lnTo>
                  <a:pt x="2119908" y="1788318"/>
                </a:lnTo>
                <a:lnTo>
                  <a:pt x="2119908" y="1723429"/>
                </a:lnTo>
                <a:lnTo>
                  <a:pt x="2229446" y="1723429"/>
                </a:lnTo>
                <a:close/>
                <a:moveTo>
                  <a:pt x="4744045" y="1501378"/>
                </a:moveTo>
                <a:cubicBezTo>
                  <a:pt x="4672211" y="1501378"/>
                  <a:pt x="4617641" y="1535436"/>
                  <a:pt x="4580334" y="1603553"/>
                </a:cubicBezTo>
                <a:cubicBezTo>
                  <a:pt x="4543028" y="1671670"/>
                  <a:pt x="4524375" y="1767886"/>
                  <a:pt x="4524375" y="1892200"/>
                </a:cubicBezTo>
                <a:cubicBezTo>
                  <a:pt x="4524375" y="1945028"/>
                  <a:pt x="4528443" y="1994875"/>
                  <a:pt x="4536579" y="2041740"/>
                </a:cubicBezTo>
                <a:cubicBezTo>
                  <a:pt x="4544715" y="2088606"/>
                  <a:pt x="4557514" y="2129516"/>
                  <a:pt x="4574976" y="2164472"/>
                </a:cubicBezTo>
                <a:cubicBezTo>
                  <a:pt x="4592836" y="2199819"/>
                  <a:pt x="4615458" y="2227323"/>
                  <a:pt x="4642842" y="2246983"/>
                </a:cubicBezTo>
                <a:cubicBezTo>
                  <a:pt x="4670226" y="2266644"/>
                  <a:pt x="4703961" y="2276475"/>
                  <a:pt x="4744045" y="2276475"/>
                </a:cubicBezTo>
                <a:cubicBezTo>
                  <a:pt x="4783336" y="2276475"/>
                  <a:pt x="4817070" y="2266545"/>
                  <a:pt x="4845248" y="2246686"/>
                </a:cubicBezTo>
                <a:cubicBezTo>
                  <a:pt x="4873427" y="2226826"/>
                  <a:pt x="4895850" y="2199621"/>
                  <a:pt x="4912518" y="2165067"/>
                </a:cubicBezTo>
                <a:cubicBezTo>
                  <a:pt x="4930378" y="2128921"/>
                  <a:pt x="4943276" y="2088010"/>
                  <a:pt x="4951214" y="2042336"/>
                </a:cubicBezTo>
                <a:cubicBezTo>
                  <a:pt x="4959151" y="1996661"/>
                  <a:pt x="4963120" y="1945028"/>
                  <a:pt x="4963120" y="1887438"/>
                </a:cubicBezTo>
                <a:cubicBezTo>
                  <a:pt x="4963120" y="1838585"/>
                  <a:pt x="4959648" y="1791022"/>
                  <a:pt x="4952702" y="1744749"/>
                </a:cubicBezTo>
                <a:cubicBezTo>
                  <a:pt x="4945757" y="1698476"/>
                  <a:pt x="4933950" y="1657269"/>
                  <a:pt x="4917281" y="1621129"/>
                </a:cubicBezTo>
                <a:cubicBezTo>
                  <a:pt x="4900216" y="1584982"/>
                  <a:pt x="4877594" y="1555987"/>
                  <a:pt x="4849415" y="1534143"/>
                </a:cubicBezTo>
                <a:cubicBezTo>
                  <a:pt x="4821237" y="1512300"/>
                  <a:pt x="4786114" y="1501378"/>
                  <a:pt x="4744045" y="1501378"/>
                </a:cubicBezTo>
                <a:close/>
                <a:moveTo>
                  <a:pt x="0" y="1466850"/>
                </a:moveTo>
                <a:lnTo>
                  <a:pt x="450652" y="1466850"/>
                </a:lnTo>
                <a:lnTo>
                  <a:pt x="450652" y="1512094"/>
                </a:lnTo>
                <a:cubicBezTo>
                  <a:pt x="424117" y="1515268"/>
                  <a:pt x="404315" y="1518344"/>
                  <a:pt x="391246" y="1521321"/>
                </a:cubicBezTo>
                <a:cubicBezTo>
                  <a:pt x="378177" y="1524298"/>
                  <a:pt x="367878" y="1527373"/>
                  <a:pt x="360350" y="1530548"/>
                </a:cubicBezTo>
                <a:cubicBezTo>
                  <a:pt x="353219" y="1533723"/>
                  <a:pt x="348860" y="1537097"/>
                  <a:pt x="347272" y="1540669"/>
                </a:cubicBezTo>
                <a:cubicBezTo>
                  <a:pt x="345685" y="1544240"/>
                  <a:pt x="344891" y="1547415"/>
                  <a:pt x="344891" y="1550194"/>
                </a:cubicBezTo>
                <a:cubicBezTo>
                  <a:pt x="344891" y="1555750"/>
                  <a:pt x="345585" y="1561108"/>
                  <a:pt x="346974" y="1566267"/>
                </a:cubicBezTo>
                <a:cubicBezTo>
                  <a:pt x="348363" y="1571426"/>
                  <a:pt x="349852" y="1577379"/>
                  <a:pt x="351439" y="1584126"/>
                </a:cubicBezTo>
                <a:cubicBezTo>
                  <a:pt x="360964" y="1615045"/>
                  <a:pt x="380214" y="1673716"/>
                  <a:pt x="409190" y="1760139"/>
                </a:cubicBezTo>
                <a:cubicBezTo>
                  <a:pt x="438165" y="1846561"/>
                  <a:pt x="473888" y="1953797"/>
                  <a:pt x="516360" y="2081845"/>
                </a:cubicBezTo>
                <a:lnTo>
                  <a:pt x="708887" y="1466850"/>
                </a:lnTo>
                <a:lnTo>
                  <a:pt x="835205" y="1466850"/>
                </a:lnTo>
                <a:lnTo>
                  <a:pt x="1057601" y="2101406"/>
                </a:lnTo>
                <a:cubicBezTo>
                  <a:pt x="1090536" y="1999422"/>
                  <a:pt x="1116822" y="1916087"/>
                  <a:pt x="1136461" y="1851403"/>
                </a:cubicBezTo>
                <a:cubicBezTo>
                  <a:pt x="1156101" y="1786719"/>
                  <a:pt x="1172664" y="1731361"/>
                  <a:pt x="1186151" y="1685329"/>
                </a:cubicBezTo>
                <a:cubicBezTo>
                  <a:pt x="1194088" y="1657151"/>
                  <a:pt x="1200439" y="1633537"/>
                  <a:pt x="1205201" y="1614487"/>
                </a:cubicBezTo>
                <a:cubicBezTo>
                  <a:pt x="1209964" y="1595437"/>
                  <a:pt x="1212345" y="1578967"/>
                  <a:pt x="1212345" y="1565076"/>
                </a:cubicBezTo>
                <a:cubicBezTo>
                  <a:pt x="1212345" y="1556742"/>
                  <a:pt x="1208480" y="1549598"/>
                  <a:pt x="1200751" y="1543645"/>
                </a:cubicBezTo>
                <a:cubicBezTo>
                  <a:pt x="1193021" y="1537692"/>
                  <a:pt x="1182623" y="1532533"/>
                  <a:pt x="1169557" y="1528167"/>
                </a:cubicBezTo>
                <a:cubicBezTo>
                  <a:pt x="1158476" y="1524595"/>
                  <a:pt x="1144128" y="1521718"/>
                  <a:pt x="1126513" y="1519535"/>
                </a:cubicBezTo>
                <a:cubicBezTo>
                  <a:pt x="1108899" y="1517352"/>
                  <a:pt x="1093559" y="1515665"/>
                  <a:pt x="1080492" y="1514475"/>
                </a:cubicBezTo>
                <a:lnTo>
                  <a:pt x="1080492" y="1466850"/>
                </a:lnTo>
                <a:lnTo>
                  <a:pt x="1420416" y="1466850"/>
                </a:lnTo>
                <a:lnTo>
                  <a:pt x="1420416" y="1514475"/>
                </a:lnTo>
                <a:cubicBezTo>
                  <a:pt x="1408113" y="1515665"/>
                  <a:pt x="1395810" y="1518344"/>
                  <a:pt x="1383506" y="1522512"/>
                </a:cubicBezTo>
                <a:cubicBezTo>
                  <a:pt x="1371204" y="1526679"/>
                  <a:pt x="1359099" y="1531937"/>
                  <a:pt x="1347192" y="1538287"/>
                </a:cubicBezTo>
                <a:cubicBezTo>
                  <a:pt x="1328937" y="1548606"/>
                  <a:pt x="1315939" y="1559917"/>
                  <a:pt x="1308200" y="1572220"/>
                </a:cubicBezTo>
                <a:cubicBezTo>
                  <a:pt x="1300461" y="1584523"/>
                  <a:pt x="1293416" y="1599406"/>
                  <a:pt x="1287066" y="1616869"/>
                </a:cubicBezTo>
                <a:cubicBezTo>
                  <a:pt x="1265238" y="1677193"/>
                  <a:pt x="1231603" y="1773833"/>
                  <a:pt x="1186161" y="1906786"/>
                </a:cubicBezTo>
                <a:cubicBezTo>
                  <a:pt x="1140719" y="2039739"/>
                  <a:pt x="1093391" y="2177851"/>
                  <a:pt x="1044178" y="2321123"/>
                </a:cubicBezTo>
                <a:lnTo>
                  <a:pt x="923897" y="2321123"/>
                </a:lnTo>
                <a:lnTo>
                  <a:pt x="701464" y="1693589"/>
                </a:lnTo>
                <a:lnTo>
                  <a:pt x="500537" y="2321123"/>
                </a:lnTo>
                <a:lnTo>
                  <a:pt x="380405" y="2321123"/>
                </a:lnTo>
                <a:cubicBezTo>
                  <a:pt x="314127" y="2128242"/>
                  <a:pt x="263327" y="1979711"/>
                  <a:pt x="228005" y="1875532"/>
                </a:cubicBezTo>
                <a:cubicBezTo>
                  <a:pt x="192683" y="1771352"/>
                  <a:pt x="162918" y="1683940"/>
                  <a:pt x="138708" y="1613297"/>
                </a:cubicBezTo>
                <a:cubicBezTo>
                  <a:pt x="131167" y="1591865"/>
                  <a:pt x="122635" y="1576288"/>
                  <a:pt x="113110" y="1566565"/>
                </a:cubicBezTo>
                <a:cubicBezTo>
                  <a:pt x="103585" y="1556841"/>
                  <a:pt x="91281" y="1547019"/>
                  <a:pt x="76200" y="1537097"/>
                </a:cubicBezTo>
                <a:cubicBezTo>
                  <a:pt x="65485" y="1529953"/>
                  <a:pt x="54074" y="1524694"/>
                  <a:pt x="41970" y="1521321"/>
                </a:cubicBezTo>
                <a:cubicBezTo>
                  <a:pt x="29865" y="1517948"/>
                  <a:pt x="15875" y="1515268"/>
                  <a:pt x="0" y="1513284"/>
                </a:cubicBezTo>
                <a:close/>
                <a:moveTo>
                  <a:pt x="4744045" y="1443633"/>
                </a:moveTo>
                <a:cubicBezTo>
                  <a:pt x="4807148" y="1443633"/>
                  <a:pt x="4866382" y="1453951"/>
                  <a:pt x="4921746" y="1474589"/>
                </a:cubicBezTo>
                <a:cubicBezTo>
                  <a:pt x="4977110" y="1495226"/>
                  <a:pt x="5025033" y="1524000"/>
                  <a:pt x="5065514" y="1560909"/>
                </a:cubicBezTo>
                <a:cubicBezTo>
                  <a:pt x="5107186" y="1599009"/>
                  <a:pt x="5140225" y="1645047"/>
                  <a:pt x="5164633" y="1699022"/>
                </a:cubicBezTo>
                <a:cubicBezTo>
                  <a:pt x="5189041" y="1752997"/>
                  <a:pt x="5201245" y="1814512"/>
                  <a:pt x="5201245" y="1883568"/>
                </a:cubicBezTo>
                <a:cubicBezTo>
                  <a:pt x="5201245" y="1981597"/>
                  <a:pt x="5176738" y="2067718"/>
                  <a:pt x="5127724" y="2141934"/>
                </a:cubicBezTo>
                <a:cubicBezTo>
                  <a:pt x="5078710" y="2216150"/>
                  <a:pt x="5009356" y="2269529"/>
                  <a:pt x="4919662" y="2302073"/>
                </a:cubicBezTo>
                <a:cubicBezTo>
                  <a:pt x="4920853" y="2349301"/>
                  <a:pt x="4935140" y="2390179"/>
                  <a:pt x="4962525" y="2424707"/>
                </a:cubicBezTo>
                <a:cubicBezTo>
                  <a:pt x="4989909" y="2459236"/>
                  <a:pt x="5022254" y="2476500"/>
                  <a:pt x="5059561" y="2476500"/>
                </a:cubicBezTo>
                <a:cubicBezTo>
                  <a:pt x="5082580" y="2476500"/>
                  <a:pt x="5102721" y="2475111"/>
                  <a:pt x="5119985" y="2472332"/>
                </a:cubicBezTo>
                <a:cubicBezTo>
                  <a:pt x="5137249" y="2469554"/>
                  <a:pt x="5152826" y="2466379"/>
                  <a:pt x="5166717" y="2462807"/>
                </a:cubicBezTo>
                <a:lnTo>
                  <a:pt x="5166717" y="2515195"/>
                </a:lnTo>
                <a:cubicBezTo>
                  <a:pt x="5144095" y="2524720"/>
                  <a:pt x="5110559" y="2534344"/>
                  <a:pt x="5066109" y="2544068"/>
                </a:cubicBezTo>
                <a:cubicBezTo>
                  <a:pt x="5021659" y="2553791"/>
                  <a:pt x="4975026" y="2558653"/>
                  <a:pt x="4926211" y="2558653"/>
                </a:cubicBezTo>
                <a:cubicBezTo>
                  <a:pt x="4859536" y="2558653"/>
                  <a:pt x="4804668" y="2538710"/>
                  <a:pt x="4761607" y="2498824"/>
                </a:cubicBezTo>
                <a:cubicBezTo>
                  <a:pt x="4718546" y="2458938"/>
                  <a:pt x="4694436" y="2403276"/>
                  <a:pt x="4689276" y="2331839"/>
                </a:cubicBezTo>
                <a:cubicBezTo>
                  <a:pt x="4632920" y="2326283"/>
                  <a:pt x="4580533" y="2312392"/>
                  <a:pt x="4532114" y="2290167"/>
                </a:cubicBezTo>
                <a:cubicBezTo>
                  <a:pt x="4483695" y="2267942"/>
                  <a:pt x="4441031" y="2237978"/>
                  <a:pt x="4404122" y="2200275"/>
                </a:cubicBezTo>
                <a:cubicBezTo>
                  <a:pt x="4368006" y="2162968"/>
                  <a:pt x="4339332" y="2118717"/>
                  <a:pt x="4318099" y="2067520"/>
                </a:cubicBezTo>
                <a:cubicBezTo>
                  <a:pt x="4296867" y="2016323"/>
                  <a:pt x="4286250" y="1959967"/>
                  <a:pt x="4286250" y="1898451"/>
                </a:cubicBezTo>
                <a:cubicBezTo>
                  <a:pt x="4286250" y="1829395"/>
                  <a:pt x="4298057" y="1766788"/>
                  <a:pt x="4321671" y="1710630"/>
                </a:cubicBezTo>
                <a:cubicBezTo>
                  <a:pt x="4345285" y="1654472"/>
                  <a:pt x="4377730" y="1606351"/>
                  <a:pt x="4419004" y="1566267"/>
                </a:cubicBezTo>
                <a:cubicBezTo>
                  <a:pt x="4459883" y="1526976"/>
                  <a:pt x="4508401" y="1496715"/>
                  <a:pt x="4564558" y="1475482"/>
                </a:cubicBezTo>
                <a:cubicBezTo>
                  <a:pt x="4620717" y="1454249"/>
                  <a:pt x="4680545" y="1443633"/>
                  <a:pt x="4744045" y="1443633"/>
                </a:cubicBezTo>
                <a:close/>
                <a:moveTo>
                  <a:pt x="7422356" y="1390054"/>
                </a:moveTo>
                <a:cubicBezTo>
                  <a:pt x="7454502" y="1390054"/>
                  <a:pt x="7482085" y="1400770"/>
                  <a:pt x="7505104" y="1422201"/>
                </a:cubicBezTo>
                <a:cubicBezTo>
                  <a:pt x="7528123" y="1443633"/>
                  <a:pt x="7539632" y="1469429"/>
                  <a:pt x="7539632" y="1499592"/>
                </a:cubicBezTo>
                <a:cubicBezTo>
                  <a:pt x="7539632" y="1529754"/>
                  <a:pt x="7528024" y="1555452"/>
                  <a:pt x="7504806" y="1576685"/>
                </a:cubicBezTo>
                <a:cubicBezTo>
                  <a:pt x="7481590" y="1597918"/>
                  <a:pt x="7454106" y="1608534"/>
                  <a:pt x="7422356" y="1608534"/>
                </a:cubicBezTo>
                <a:cubicBezTo>
                  <a:pt x="7390209" y="1608534"/>
                  <a:pt x="7362527" y="1597918"/>
                  <a:pt x="7339310" y="1576685"/>
                </a:cubicBezTo>
                <a:cubicBezTo>
                  <a:pt x="7316092" y="1555452"/>
                  <a:pt x="7304484" y="1529754"/>
                  <a:pt x="7304484" y="1499592"/>
                </a:cubicBezTo>
                <a:cubicBezTo>
                  <a:pt x="7304484" y="1469429"/>
                  <a:pt x="7316092" y="1443633"/>
                  <a:pt x="7339310" y="1422201"/>
                </a:cubicBezTo>
                <a:cubicBezTo>
                  <a:pt x="7362527" y="1400770"/>
                  <a:pt x="7390209" y="1390054"/>
                  <a:pt x="7422356" y="1390054"/>
                </a:cubicBezTo>
                <a:close/>
                <a:moveTo>
                  <a:pt x="7096701" y="1390054"/>
                </a:moveTo>
                <a:lnTo>
                  <a:pt x="7105650" y="1399579"/>
                </a:lnTo>
                <a:lnTo>
                  <a:pt x="7105650" y="2195512"/>
                </a:lnTo>
                <a:cubicBezTo>
                  <a:pt x="7105650" y="2210197"/>
                  <a:pt x="7108246" y="2222103"/>
                  <a:pt x="7113440" y="2231231"/>
                </a:cubicBezTo>
                <a:cubicBezTo>
                  <a:pt x="7118633" y="2240359"/>
                  <a:pt x="7127025" y="2247503"/>
                  <a:pt x="7138615" y="2252662"/>
                </a:cubicBezTo>
                <a:cubicBezTo>
                  <a:pt x="7146602" y="2256234"/>
                  <a:pt x="7154990" y="2259409"/>
                  <a:pt x="7163781" y="2262187"/>
                </a:cubicBezTo>
                <a:cubicBezTo>
                  <a:pt x="7172571" y="2264965"/>
                  <a:pt x="7182960" y="2266950"/>
                  <a:pt x="7194946" y="2268140"/>
                </a:cubicBezTo>
                <a:lnTo>
                  <a:pt x="7194946" y="2311598"/>
                </a:lnTo>
                <a:lnTo>
                  <a:pt x="6819900" y="2311598"/>
                </a:lnTo>
                <a:lnTo>
                  <a:pt x="6819900" y="2268140"/>
                </a:lnTo>
                <a:cubicBezTo>
                  <a:pt x="6830286" y="2267347"/>
                  <a:pt x="6840374" y="2266354"/>
                  <a:pt x="6850162" y="2265164"/>
                </a:cubicBezTo>
                <a:cubicBezTo>
                  <a:pt x="6859951" y="2263973"/>
                  <a:pt x="6868640" y="2261989"/>
                  <a:pt x="6876231" y="2259211"/>
                </a:cubicBezTo>
                <a:cubicBezTo>
                  <a:pt x="6889018" y="2254448"/>
                  <a:pt x="6897708" y="2247602"/>
                  <a:pt x="6902304" y="2238672"/>
                </a:cubicBezTo>
                <a:cubicBezTo>
                  <a:pt x="6906899" y="2229743"/>
                  <a:pt x="6909196" y="2217936"/>
                  <a:pt x="6909196" y="2203251"/>
                </a:cubicBezTo>
                <a:lnTo>
                  <a:pt x="6909196" y="1543645"/>
                </a:lnTo>
                <a:cubicBezTo>
                  <a:pt x="6909196" y="1528564"/>
                  <a:pt x="6906120" y="1514574"/>
                  <a:pt x="6899969" y="1501676"/>
                </a:cubicBezTo>
                <a:cubicBezTo>
                  <a:pt x="6893818" y="1488777"/>
                  <a:pt x="6885582" y="1478954"/>
                  <a:pt x="6875264" y="1472208"/>
                </a:cubicBezTo>
                <a:cubicBezTo>
                  <a:pt x="6867326" y="1467048"/>
                  <a:pt x="6855320" y="1462087"/>
                  <a:pt x="6839247" y="1457325"/>
                </a:cubicBezTo>
                <a:cubicBezTo>
                  <a:pt x="6823174" y="1452562"/>
                  <a:pt x="6808986" y="1449784"/>
                  <a:pt x="6796682" y="1448990"/>
                </a:cubicBezTo>
                <a:lnTo>
                  <a:pt x="6796682" y="1405533"/>
                </a:lnTo>
                <a:close/>
                <a:moveTo>
                  <a:pt x="6359128" y="522089"/>
                </a:moveTo>
                <a:cubicBezTo>
                  <a:pt x="6336822" y="529648"/>
                  <a:pt x="6314717" y="538300"/>
                  <a:pt x="6292811" y="548045"/>
                </a:cubicBezTo>
                <a:cubicBezTo>
                  <a:pt x="6270905" y="557790"/>
                  <a:pt x="6252983" y="568036"/>
                  <a:pt x="6239042" y="578783"/>
                </a:cubicBezTo>
                <a:cubicBezTo>
                  <a:pt x="6224308" y="589920"/>
                  <a:pt x="6212758" y="604141"/>
                  <a:pt x="6204393" y="621446"/>
                </a:cubicBezTo>
                <a:cubicBezTo>
                  <a:pt x="6196028" y="638750"/>
                  <a:pt x="6191845" y="659138"/>
                  <a:pt x="6191845" y="682609"/>
                </a:cubicBezTo>
                <a:cubicBezTo>
                  <a:pt x="6191845" y="713640"/>
                  <a:pt x="6198914" y="736118"/>
                  <a:pt x="6213053" y="750042"/>
                </a:cubicBezTo>
                <a:cubicBezTo>
                  <a:pt x="6227192" y="763967"/>
                  <a:pt x="6244617" y="770929"/>
                  <a:pt x="6265329" y="770929"/>
                </a:cubicBezTo>
                <a:cubicBezTo>
                  <a:pt x="6287237" y="770929"/>
                  <a:pt x="6305261" y="766454"/>
                  <a:pt x="6319400" y="757502"/>
                </a:cubicBezTo>
                <a:cubicBezTo>
                  <a:pt x="6333539" y="748551"/>
                  <a:pt x="6345984" y="737511"/>
                  <a:pt x="6356737" y="724383"/>
                </a:cubicBezTo>
                <a:close/>
                <a:moveTo>
                  <a:pt x="4853331" y="328612"/>
                </a:moveTo>
                <a:cubicBezTo>
                  <a:pt x="4827597" y="328612"/>
                  <a:pt x="4807009" y="333077"/>
                  <a:pt x="4791568" y="342007"/>
                </a:cubicBezTo>
                <a:cubicBezTo>
                  <a:pt x="4776127" y="350936"/>
                  <a:pt x="4762667" y="362545"/>
                  <a:pt x="4751189" y="376833"/>
                </a:cubicBezTo>
                <a:lnTo>
                  <a:pt x="4751189" y="714375"/>
                </a:lnTo>
                <a:cubicBezTo>
                  <a:pt x="4753564" y="722312"/>
                  <a:pt x="4758117" y="732532"/>
                  <a:pt x="4764848" y="745033"/>
                </a:cubicBezTo>
                <a:cubicBezTo>
                  <a:pt x="4771580" y="757535"/>
                  <a:pt x="4778310" y="767556"/>
                  <a:pt x="4785038" y="775097"/>
                </a:cubicBezTo>
                <a:cubicBezTo>
                  <a:pt x="4794935" y="785812"/>
                  <a:pt x="4806218" y="793750"/>
                  <a:pt x="4818887" y="798909"/>
                </a:cubicBezTo>
                <a:cubicBezTo>
                  <a:pt x="4831556" y="804069"/>
                  <a:pt x="4845413" y="806648"/>
                  <a:pt x="4860457" y="806648"/>
                </a:cubicBezTo>
                <a:cubicBezTo>
                  <a:pt x="4899648" y="806648"/>
                  <a:pt x="4931021" y="785515"/>
                  <a:pt x="4954576" y="743247"/>
                </a:cubicBezTo>
                <a:cubicBezTo>
                  <a:pt x="4978132" y="700980"/>
                  <a:pt x="4989909" y="638968"/>
                  <a:pt x="4989909" y="557212"/>
                </a:cubicBezTo>
                <a:cubicBezTo>
                  <a:pt x="4989909" y="527447"/>
                  <a:pt x="4987732" y="498971"/>
                  <a:pt x="4983379" y="471785"/>
                </a:cubicBezTo>
                <a:cubicBezTo>
                  <a:pt x="4979026" y="444599"/>
                  <a:pt x="4971306" y="420290"/>
                  <a:pt x="4960218" y="398859"/>
                </a:cubicBezTo>
                <a:cubicBezTo>
                  <a:pt x="4949527" y="377428"/>
                  <a:pt x="4935373" y="360362"/>
                  <a:pt x="4917755" y="347662"/>
                </a:cubicBezTo>
                <a:cubicBezTo>
                  <a:pt x="4900138" y="334962"/>
                  <a:pt x="4878664" y="328612"/>
                  <a:pt x="4853331" y="328612"/>
                </a:cubicBezTo>
                <a:close/>
                <a:moveTo>
                  <a:pt x="5603081" y="285154"/>
                </a:moveTo>
                <a:cubicBezTo>
                  <a:pt x="5572522" y="285154"/>
                  <a:pt x="5548114" y="300633"/>
                  <a:pt x="5529858" y="331589"/>
                </a:cubicBezTo>
                <a:cubicBezTo>
                  <a:pt x="5511602" y="362545"/>
                  <a:pt x="5501680" y="411559"/>
                  <a:pt x="5500092" y="478631"/>
                </a:cubicBezTo>
                <a:lnTo>
                  <a:pt x="5691187" y="476250"/>
                </a:lnTo>
                <a:cubicBezTo>
                  <a:pt x="5691187" y="452437"/>
                  <a:pt x="5689997" y="428029"/>
                  <a:pt x="5687615" y="403026"/>
                </a:cubicBezTo>
                <a:cubicBezTo>
                  <a:pt x="5685234" y="378023"/>
                  <a:pt x="5681067" y="357584"/>
                  <a:pt x="5675114" y="341709"/>
                </a:cubicBezTo>
                <a:cubicBezTo>
                  <a:pt x="5668367" y="323056"/>
                  <a:pt x="5659140" y="308967"/>
                  <a:pt x="5647432" y="299442"/>
                </a:cubicBezTo>
                <a:cubicBezTo>
                  <a:pt x="5635724" y="289917"/>
                  <a:pt x="5620940" y="285154"/>
                  <a:pt x="5603081" y="285154"/>
                </a:cubicBezTo>
                <a:close/>
                <a:moveTo>
                  <a:pt x="4060627" y="285154"/>
                </a:moveTo>
                <a:cubicBezTo>
                  <a:pt x="4032448" y="285154"/>
                  <a:pt x="4009926" y="292893"/>
                  <a:pt x="3993059" y="308372"/>
                </a:cubicBezTo>
                <a:cubicBezTo>
                  <a:pt x="3976191" y="323850"/>
                  <a:pt x="3963194" y="343892"/>
                  <a:pt x="3954066" y="368498"/>
                </a:cubicBezTo>
                <a:cubicBezTo>
                  <a:pt x="3945732" y="391120"/>
                  <a:pt x="3939977" y="417611"/>
                  <a:pt x="3936802" y="447972"/>
                </a:cubicBezTo>
                <a:cubicBezTo>
                  <a:pt x="3933626" y="478333"/>
                  <a:pt x="3932039" y="509984"/>
                  <a:pt x="3932039" y="542925"/>
                </a:cubicBezTo>
                <a:cubicBezTo>
                  <a:pt x="3932039" y="586184"/>
                  <a:pt x="3933428" y="622002"/>
                  <a:pt x="3936206" y="650379"/>
                </a:cubicBezTo>
                <a:cubicBezTo>
                  <a:pt x="3938984" y="678755"/>
                  <a:pt x="3945732" y="707231"/>
                  <a:pt x="3956447" y="735806"/>
                </a:cubicBezTo>
                <a:cubicBezTo>
                  <a:pt x="3965575" y="760412"/>
                  <a:pt x="3978672" y="779859"/>
                  <a:pt x="3995737" y="794147"/>
                </a:cubicBezTo>
                <a:cubicBezTo>
                  <a:pt x="4012803" y="808434"/>
                  <a:pt x="4034433" y="815578"/>
                  <a:pt x="4060627" y="815578"/>
                </a:cubicBezTo>
                <a:cubicBezTo>
                  <a:pt x="4084439" y="815578"/>
                  <a:pt x="4104878" y="808930"/>
                  <a:pt x="4121944" y="795635"/>
                </a:cubicBezTo>
                <a:cubicBezTo>
                  <a:pt x="4139009" y="782340"/>
                  <a:pt x="4152503" y="762793"/>
                  <a:pt x="4162425" y="736997"/>
                </a:cubicBezTo>
                <a:cubicBezTo>
                  <a:pt x="4171157" y="714772"/>
                  <a:pt x="4177605" y="687784"/>
                  <a:pt x="4181773" y="656034"/>
                </a:cubicBezTo>
                <a:cubicBezTo>
                  <a:pt x="4185940" y="624284"/>
                  <a:pt x="4188023" y="587375"/>
                  <a:pt x="4188023" y="545306"/>
                </a:cubicBezTo>
                <a:cubicBezTo>
                  <a:pt x="4188023" y="517525"/>
                  <a:pt x="4186039" y="485775"/>
                  <a:pt x="4182070" y="450056"/>
                </a:cubicBezTo>
                <a:cubicBezTo>
                  <a:pt x="4178102" y="414337"/>
                  <a:pt x="4172149" y="386159"/>
                  <a:pt x="4164211" y="365522"/>
                </a:cubicBezTo>
                <a:cubicBezTo>
                  <a:pt x="4154686" y="340518"/>
                  <a:pt x="4141490" y="320873"/>
                  <a:pt x="4124623" y="306586"/>
                </a:cubicBezTo>
                <a:cubicBezTo>
                  <a:pt x="4107755" y="292298"/>
                  <a:pt x="4086424" y="285154"/>
                  <a:pt x="4060627" y="285154"/>
                </a:cubicBezTo>
                <a:close/>
                <a:moveTo>
                  <a:pt x="2502722" y="247054"/>
                </a:moveTo>
                <a:lnTo>
                  <a:pt x="2509243" y="255984"/>
                </a:lnTo>
                <a:lnTo>
                  <a:pt x="2509243" y="651867"/>
                </a:lnTo>
                <a:cubicBezTo>
                  <a:pt x="2509243" y="692745"/>
                  <a:pt x="2517081" y="722908"/>
                  <a:pt x="2532757" y="742354"/>
                </a:cubicBezTo>
                <a:cubicBezTo>
                  <a:pt x="2548434" y="761801"/>
                  <a:pt x="2569964" y="771525"/>
                  <a:pt x="2597349" y="771525"/>
                </a:cubicBezTo>
                <a:cubicBezTo>
                  <a:pt x="2625527" y="771525"/>
                  <a:pt x="2650827" y="764183"/>
                  <a:pt x="2673251" y="749498"/>
                </a:cubicBezTo>
                <a:cubicBezTo>
                  <a:pt x="2695674" y="734814"/>
                  <a:pt x="2712045" y="719137"/>
                  <a:pt x="2722364" y="702468"/>
                </a:cubicBezTo>
                <a:lnTo>
                  <a:pt x="2722364" y="381595"/>
                </a:lnTo>
                <a:cubicBezTo>
                  <a:pt x="2722364" y="368101"/>
                  <a:pt x="2719784" y="355997"/>
                  <a:pt x="2714626" y="345281"/>
                </a:cubicBezTo>
                <a:cubicBezTo>
                  <a:pt x="2709466" y="334565"/>
                  <a:pt x="2701926" y="325834"/>
                  <a:pt x="2692004" y="319087"/>
                </a:cubicBezTo>
                <a:cubicBezTo>
                  <a:pt x="2684860" y="314325"/>
                  <a:pt x="2674640" y="311150"/>
                  <a:pt x="2661344" y="309562"/>
                </a:cubicBezTo>
                <a:cubicBezTo>
                  <a:pt x="2648049" y="307975"/>
                  <a:pt x="2634456" y="306784"/>
                  <a:pt x="2620565" y="305990"/>
                </a:cubicBezTo>
                <a:lnTo>
                  <a:pt x="2620565" y="262533"/>
                </a:lnTo>
                <a:lnTo>
                  <a:pt x="2909869" y="247054"/>
                </a:lnTo>
                <a:lnTo>
                  <a:pt x="2918817" y="255984"/>
                </a:lnTo>
                <a:lnTo>
                  <a:pt x="2918817" y="715565"/>
                </a:lnTo>
                <a:cubicBezTo>
                  <a:pt x="2918817" y="729456"/>
                  <a:pt x="2921578" y="741263"/>
                  <a:pt x="2927100" y="750986"/>
                </a:cubicBezTo>
                <a:cubicBezTo>
                  <a:pt x="2932623" y="760710"/>
                  <a:pt x="2940710" y="768945"/>
                  <a:pt x="2951365" y="775692"/>
                </a:cubicBezTo>
                <a:cubicBezTo>
                  <a:pt x="2958855" y="780454"/>
                  <a:pt x="2968617" y="783729"/>
                  <a:pt x="2980651" y="785515"/>
                </a:cubicBezTo>
                <a:cubicBezTo>
                  <a:pt x="2992684" y="787301"/>
                  <a:pt x="3004616" y="788392"/>
                  <a:pt x="3016448" y="788789"/>
                </a:cubicBezTo>
                <a:lnTo>
                  <a:pt x="3016448" y="832247"/>
                </a:lnTo>
                <a:lnTo>
                  <a:pt x="2732485" y="849511"/>
                </a:lnTo>
                <a:lnTo>
                  <a:pt x="2723555" y="841176"/>
                </a:lnTo>
                <a:lnTo>
                  <a:pt x="2723555" y="763190"/>
                </a:lnTo>
                <a:lnTo>
                  <a:pt x="2719992" y="763190"/>
                </a:lnTo>
                <a:cubicBezTo>
                  <a:pt x="2706517" y="775494"/>
                  <a:pt x="2693340" y="787499"/>
                  <a:pt x="2680460" y="799207"/>
                </a:cubicBezTo>
                <a:cubicBezTo>
                  <a:pt x="2667580" y="810915"/>
                  <a:pt x="2652223" y="821531"/>
                  <a:pt x="2634388" y="831056"/>
                </a:cubicBezTo>
                <a:cubicBezTo>
                  <a:pt x="2614179" y="841772"/>
                  <a:pt x="2595057" y="849709"/>
                  <a:pt x="2577024" y="854869"/>
                </a:cubicBezTo>
                <a:cubicBezTo>
                  <a:pt x="2558991" y="860028"/>
                  <a:pt x="2532735" y="862608"/>
                  <a:pt x="2498257" y="862608"/>
                </a:cubicBezTo>
                <a:cubicBezTo>
                  <a:pt x="2438416" y="862608"/>
                  <a:pt x="2392545" y="844550"/>
                  <a:pt x="2360642" y="808434"/>
                </a:cubicBezTo>
                <a:cubicBezTo>
                  <a:pt x="2328740" y="772318"/>
                  <a:pt x="2312789" y="721320"/>
                  <a:pt x="2312789" y="655439"/>
                </a:cubicBezTo>
                <a:lnTo>
                  <a:pt x="2312789" y="387548"/>
                </a:lnTo>
                <a:cubicBezTo>
                  <a:pt x="2312789" y="372070"/>
                  <a:pt x="2309831" y="359469"/>
                  <a:pt x="2303916" y="349746"/>
                </a:cubicBezTo>
                <a:cubicBezTo>
                  <a:pt x="2297999" y="340022"/>
                  <a:pt x="2290109" y="331390"/>
                  <a:pt x="2280243" y="323850"/>
                </a:cubicBezTo>
                <a:cubicBezTo>
                  <a:pt x="2272355" y="317897"/>
                  <a:pt x="2262100" y="313630"/>
                  <a:pt x="2249477" y="311051"/>
                </a:cubicBezTo>
                <a:cubicBezTo>
                  <a:pt x="2236854" y="308471"/>
                  <a:pt x="2225415" y="306784"/>
                  <a:pt x="2215158" y="305990"/>
                </a:cubicBezTo>
                <a:lnTo>
                  <a:pt x="2215158" y="262533"/>
                </a:lnTo>
                <a:close/>
                <a:moveTo>
                  <a:pt x="3539133" y="240506"/>
                </a:moveTo>
                <a:cubicBezTo>
                  <a:pt x="3576042" y="240506"/>
                  <a:pt x="3605709" y="251916"/>
                  <a:pt x="3628132" y="274736"/>
                </a:cubicBezTo>
                <a:cubicBezTo>
                  <a:pt x="3650556" y="297557"/>
                  <a:pt x="3661767" y="327025"/>
                  <a:pt x="3661767" y="363140"/>
                </a:cubicBezTo>
                <a:cubicBezTo>
                  <a:pt x="3661767" y="393303"/>
                  <a:pt x="3652440" y="419794"/>
                  <a:pt x="3633787" y="442615"/>
                </a:cubicBezTo>
                <a:cubicBezTo>
                  <a:pt x="3615134" y="465435"/>
                  <a:pt x="3590528" y="476845"/>
                  <a:pt x="3559969" y="476845"/>
                </a:cubicBezTo>
                <a:cubicBezTo>
                  <a:pt x="3530997" y="476845"/>
                  <a:pt x="3506491" y="469534"/>
                  <a:pt x="3486448" y="454912"/>
                </a:cubicBezTo>
                <a:cubicBezTo>
                  <a:pt x="3466405" y="440289"/>
                  <a:pt x="3456384" y="418749"/>
                  <a:pt x="3456384" y="390292"/>
                </a:cubicBezTo>
                <a:cubicBezTo>
                  <a:pt x="3456384" y="376464"/>
                  <a:pt x="3457377" y="365695"/>
                  <a:pt x="3459361" y="357987"/>
                </a:cubicBezTo>
                <a:cubicBezTo>
                  <a:pt x="3461345" y="350279"/>
                  <a:pt x="3463131" y="343067"/>
                  <a:pt x="3464719" y="336351"/>
                </a:cubicBezTo>
                <a:cubicBezTo>
                  <a:pt x="3446462" y="337139"/>
                  <a:pt x="3427214" y="343433"/>
                  <a:pt x="3406974" y="355234"/>
                </a:cubicBezTo>
                <a:cubicBezTo>
                  <a:pt x="3386733" y="367035"/>
                  <a:pt x="3368873" y="382767"/>
                  <a:pt x="3353395" y="402431"/>
                </a:cubicBezTo>
                <a:lnTo>
                  <a:pt x="3353395" y="729258"/>
                </a:lnTo>
                <a:cubicBezTo>
                  <a:pt x="3353395" y="743148"/>
                  <a:pt x="3355578" y="754658"/>
                  <a:pt x="3359944" y="763786"/>
                </a:cubicBezTo>
                <a:cubicBezTo>
                  <a:pt x="3364310" y="772914"/>
                  <a:pt x="3371651" y="780058"/>
                  <a:pt x="3381970" y="785217"/>
                </a:cubicBezTo>
                <a:cubicBezTo>
                  <a:pt x="3390702" y="789583"/>
                  <a:pt x="3404890" y="793254"/>
                  <a:pt x="3424535" y="796230"/>
                </a:cubicBezTo>
                <a:cubicBezTo>
                  <a:pt x="3444180" y="799207"/>
                  <a:pt x="3458368" y="800894"/>
                  <a:pt x="3467100" y="801291"/>
                </a:cubicBezTo>
                <a:lnTo>
                  <a:pt x="3467100" y="844748"/>
                </a:lnTo>
                <a:lnTo>
                  <a:pt x="3068836" y="844748"/>
                </a:lnTo>
                <a:lnTo>
                  <a:pt x="3068836" y="801291"/>
                </a:lnTo>
                <a:cubicBezTo>
                  <a:pt x="3078758" y="800497"/>
                  <a:pt x="3088779" y="799405"/>
                  <a:pt x="3098899" y="798016"/>
                </a:cubicBezTo>
                <a:cubicBezTo>
                  <a:pt x="3109019" y="796627"/>
                  <a:pt x="3117651" y="794742"/>
                  <a:pt x="3124795" y="792361"/>
                </a:cubicBezTo>
                <a:cubicBezTo>
                  <a:pt x="3137495" y="787995"/>
                  <a:pt x="3146226" y="781248"/>
                  <a:pt x="3150989" y="772120"/>
                </a:cubicBezTo>
                <a:cubicBezTo>
                  <a:pt x="3155751" y="762992"/>
                  <a:pt x="3158133" y="751086"/>
                  <a:pt x="3158133" y="736401"/>
                </a:cubicBezTo>
                <a:lnTo>
                  <a:pt x="3158133" y="389929"/>
                </a:lnTo>
                <a:cubicBezTo>
                  <a:pt x="3158133" y="375642"/>
                  <a:pt x="3154759" y="362843"/>
                  <a:pt x="3148012" y="351532"/>
                </a:cubicBezTo>
                <a:cubicBezTo>
                  <a:pt x="3141265" y="340221"/>
                  <a:pt x="3133130" y="331192"/>
                  <a:pt x="3123605" y="324445"/>
                </a:cubicBezTo>
                <a:cubicBezTo>
                  <a:pt x="3116461" y="319683"/>
                  <a:pt x="3107432" y="315714"/>
                  <a:pt x="3096518" y="312539"/>
                </a:cubicBezTo>
                <a:cubicBezTo>
                  <a:pt x="3085604" y="309364"/>
                  <a:pt x="3073599" y="307181"/>
                  <a:pt x="3060501" y="305990"/>
                </a:cubicBezTo>
                <a:lnTo>
                  <a:pt x="3060501" y="262533"/>
                </a:lnTo>
                <a:lnTo>
                  <a:pt x="3344466" y="247054"/>
                </a:lnTo>
                <a:lnTo>
                  <a:pt x="3353395" y="255984"/>
                </a:lnTo>
                <a:lnTo>
                  <a:pt x="3353395" y="342304"/>
                </a:lnTo>
                <a:lnTo>
                  <a:pt x="3355776" y="342304"/>
                </a:lnTo>
                <a:cubicBezTo>
                  <a:pt x="3383161" y="310554"/>
                  <a:pt x="3412232" y="285650"/>
                  <a:pt x="3442990" y="267593"/>
                </a:cubicBezTo>
                <a:cubicBezTo>
                  <a:pt x="3473748" y="249535"/>
                  <a:pt x="3505795" y="240506"/>
                  <a:pt x="3539133" y="240506"/>
                </a:cubicBezTo>
                <a:close/>
                <a:moveTo>
                  <a:pt x="7203280" y="238125"/>
                </a:moveTo>
                <a:cubicBezTo>
                  <a:pt x="7267972" y="238125"/>
                  <a:pt x="7316490" y="256480"/>
                  <a:pt x="7348834" y="293191"/>
                </a:cubicBezTo>
                <a:cubicBezTo>
                  <a:pt x="7381180" y="329902"/>
                  <a:pt x="7397352" y="378618"/>
                  <a:pt x="7397352" y="439340"/>
                </a:cubicBezTo>
                <a:lnTo>
                  <a:pt x="7397352" y="731044"/>
                </a:lnTo>
                <a:cubicBezTo>
                  <a:pt x="7397352" y="745728"/>
                  <a:pt x="7399536" y="757436"/>
                  <a:pt x="7403901" y="766167"/>
                </a:cubicBezTo>
                <a:cubicBezTo>
                  <a:pt x="7408266" y="774898"/>
                  <a:pt x="7416402" y="781843"/>
                  <a:pt x="7428309" y="787003"/>
                </a:cubicBezTo>
                <a:cubicBezTo>
                  <a:pt x="7434659" y="789781"/>
                  <a:pt x="7442497" y="792559"/>
                  <a:pt x="7451824" y="795337"/>
                </a:cubicBezTo>
                <a:cubicBezTo>
                  <a:pt x="7461150" y="798116"/>
                  <a:pt x="7471766" y="800100"/>
                  <a:pt x="7483673" y="801291"/>
                </a:cubicBezTo>
                <a:lnTo>
                  <a:pt x="7483673" y="844748"/>
                </a:lnTo>
                <a:lnTo>
                  <a:pt x="7125890" y="844748"/>
                </a:lnTo>
                <a:lnTo>
                  <a:pt x="7125890" y="801291"/>
                </a:lnTo>
                <a:cubicBezTo>
                  <a:pt x="7133431" y="800497"/>
                  <a:pt x="7142559" y="799505"/>
                  <a:pt x="7153274" y="798314"/>
                </a:cubicBezTo>
                <a:cubicBezTo>
                  <a:pt x="7163990" y="797123"/>
                  <a:pt x="7172126" y="795139"/>
                  <a:pt x="7177682" y="792361"/>
                </a:cubicBezTo>
                <a:cubicBezTo>
                  <a:pt x="7186016" y="787995"/>
                  <a:pt x="7191970" y="781645"/>
                  <a:pt x="7195542" y="773311"/>
                </a:cubicBezTo>
                <a:cubicBezTo>
                  <a:pt x="7199114" y="764976"/>
                  <a:pt x="7200900" y="752673"/>
                  <a:pt x="7200900" y="736401"/>
                </a:cubicBezTo>
                <a:lnTo>
                  <a:pt x="7200900" y="457795"/>
                </a:lnTo>
                <a:cubicBezTo>
                  <a:pt x="7200900" y="417314"/>
                  <a:pt x="7193438" y="386854"/>
                  <a:pt x="7178515" y="366415"/>
                </a:cubicBezTo>
                <a:cubicBezTo>
                  <a:pt x="7163592" y="345976"/>
                  <a:pt x="7141604" y="335756"/>
                  <a:pt x="7112552" y="335756"/>
                </a:cubicBezTo>
                <a:cubicBezTo>
                  <a:pt x="7096633" y="335756"/>
                  <a:pt x="7081809" y="338137"/>
                  <a:pt x="7068080" y="342900"/>
                </a:cubicBezTo>
                <a:cubicBezTo>
                  <a:pt x="7054350" y="347662"/>
                  <a:pt x="7040918" y="354607"/>
                  <a:pt x="7027784" y="363736"/>
                </a:cubicBezTo>
                <a:cubicBezTo>
                  <a:pt x="7016244" y="371673"/>
                  <a:pt x="7006992" y="379809"/>
                  <a:pt x="7000028" y="388143"/>
                </a:cubicBezTo>
                <a:cubicBezTo>
                  <a:pt x="6993064" y="396478"/>
                  <a:pt x="6987194" y="403820"/>
                  <a:pt x="6982420" y="410170"/>
                </a:cubicBezTo>
                <a:lnTo>
                  <a:pt x="6982420" y="729853"/>
                </a:lnTo>
                <a:cubicBezTo>
                  <a:pt x="6982420" y="743743"/>
                  <a:pt x="6984404" y="755352"/>
                  <a:pt x="6988373" y="764679"/>
                </a:cubicBezTo>
                <a:cubicBezTo>
                  <a:pt x="6992342" y="774005"/>
                  <a:pt x="6998890" y="781050"/>
                  <a:pt x="7008018" y="785812"/>
                </a:cubicBezTo>
                <a:cubicBezTo>
                  <a:pt x="7014368" y="789384"/>
                  <a:pt x="7022306" y="792559"/>
                  <a:pt x="7031830" y="795337"/>
                </a:cubicBezTo>
                <a:cubicBezTo>
                  <a:pt x="7041356" y="798116"/>
                  <a:pt x="7050682" y="800100"/>
                  <a:pt x="7059810" y="801291"/>
                </a:cubicBezTo>
                <a:lnTo>
                  <a:pt x="7059810" y="844748"/>
                </a:lnTo>
                <a:lnTo>
                  <a:pt x="6697860" y="844748"/>
                </a:lnTo>
                <a:lnTo>
                  <a:pt x="6697860" y="801291"/>
                </a:lnTo>
                <a:cubicBezTo>
                  <a:pt x="6707782" y="800497"/>
                  <a:pt x="6717804" y="799405"/>
                  <a:pt x="6727924" y="798016"/>
                </a:cubicBezTo>
                <a:cubicBezTo>
                  <a:pt x="6738044" y="796627"/>
                  <a:pt x="6746676" y="794742"/>
                  <a:pt x="6753820" y="792361"/>
                </a:cubicBezTo>
                <a:cubicBezTo>
                  <a:pt x="6766520" y="787995"/>
                  <a:pt x="6775251" y="781248"/>
                  <a:pt x="6780014" y="772120"/>
                </a:cubicBezTo>
                <a:cubicBezTo>
                  <a:pt x="6784776" y="762992"/>
                  <a:pt x="6787158" y="751086"/>
                  <a:pt x="6787158" y="736401"/>
                </a:cubicBezTo>
                <a:lnTo>
                  <a:pt x="6787158" y="389929"/>
                </a:lnTo>
                <a:cubicBezTo>
                  <a:pt x="6787158" y="377626"/>
                  <a:pt x="6783982" y="365522"/>
                  <a:pt x="6777632" y="353615"/>
                </a:cubicBezTo>
                <a:cubicBezTo>
                  <a:pt x="6771282" y="341709"/>
                  <a:pt x="6762948" y="331986"/>
                  <a:pt x="6752629" y="324445"/>
                </a:cubicBezTo>
                <a:cubicBezTo>
                  <a:pt x="6745486" y="319683"/>
                  <a:pt x="6736456" y="315714"/>
                  <a:pt x="6725542" y="312539"/>
                </a:cubicBezTo>
                <a:cubicBezTo>
                  <a:pt x="6714628" y="309364"/>
                  <a:pt x="6702623" y="307181"/>
                  <a:pt x="6689526" y="305990"/>
                </a:cubicBezTo>
                <a:lnTo>
                  <a:pt x="6689526" y="262533"/>
                </a:lnTo>
                <a:lnTo>
                  <a:pt x="6973490" y="247054"/>
                </a:lnTo>
                <a:lnTo>
                  <a:pt x="6982420" y="255984"/>
                </a:lnTo>
                <a:lnTo>
                  <a:pt x="6982420" y="342304"/>
                </a:lnTo>
                <a:lnTo>
                  <a:pt x="6984801" y="342304"/>
                </a:lnTo>
                <a:cubicBezTo>
                  <a:pt x="6995914" y="332383"/>
                  <a:pt x="7009407" y="320476"/>
                  <a:pt x="7025282" y="306586"/>
                </a:cubicBezTo>
                <a:cubicBezTo>
                  <a:pt x="7041158" y="292695"/>
                  <a:pt x="7055842" y="281384"/>
                  <a:pt x="7069336" y="272653"/>
                </a:cubicBezTo>
                <a:cubicBezTo>
                  <a:pt x="7084020" y="263128"/>
                  <a:pt x="7103268" y="254992"/>
                  <a:pt x="7127080" y="248245"/>
                </a:cubicBezTo>
                <a:cubicBezTo>
                  <a:pt x="7150893" y="241498"/>
                  <a:pt x="7176294" y="238125"/>
                  <a:pt x="7203280" y="238125"/>
                </a:cubicBezTo>
                <a:close/>
                <a:moveTo>
                  <a:pt x="4937875" y="238125"/>
                </a:moveTo>
                <a:cubicBezTo>
                  <a:pt x="5019917" y="238125"/>
                  <a:pt x="5084719" y="267196"/>
                  <a:pt x="5132282" y="325338"/>
                </a:cubicBezTo>
                <a:cubicBezTo>
                  <a:pt x="5179845" y="383480"/>
                  <a:pt x="5203626" y="459978"/>
                  <a:pt x="5203626" y="554831"/>
                </a:cubicBezTo>
                <a:cubicBezTo>
                  <a:pt x="5203626" y="638572"/>
                  <a:pt x="5175684" y="710406"/>
                  <a:pt x="5119799" y="770334"/>
                </a:cubicBezTo>
                <a:cubicBezTo>
                  <a:pt x="5063914" y="830262"/>
                  <a:pt x="4993165" y="860226"/>
                  <a:pt x="4907551" y="860226"/>
                </a:cubicBezTo>
                <a:cubicBezTo>
                  <a:pt x="4869501" y="860226"/>
                  <a:pt x="4838585" y="856357"/>
                  <a:pt x="4814803" y="848618"/>
                </a:cubicBezTo>
                <a:cubicBezTo>
                  <a:pt x="4791022" y="840879"/>
                  <a:pt x="4771401" y="831453"/>
                  <a:pt x="4755942" y="820340"/>
                </a:cubicBezTo>
                <a:lnTo>
                  <a:pt x="4751189" y="820340"/>
                </a:lnTo>
                <a:lnTo>
                  <a:pt x="4751189" y="987623"/>
                </a:lnTo>
                <a:cubicBezTo>
                  <a:pt x="4751189" y="1001514"/>
                  <a:pt x="4754265" y="1013618"/>
                  <a:pt x="4760416" y="1023937"/>
                </a:cubicBezTo>
                <a:cubicBezTo>
                  <a:pt x="4766568" y="1034256"/>
                  <a:pt x="4775200" y="1041797"/>
                  <a:pt x="4786312" y="1046559"/>
                </a:cubicBezTo>
                <a:cubicBezTo>
                  <a:pt x="4797028" y="1050925"/>
                  <a:pt x="4812208" y="1054894"/>
                  <a:pt x="4831854" y="1058465"/>
                </a:cubicBezTo>
                <a:cubicBezTo>
                  <a:pt x="4851499" y="1062037"/>
                  <a:pt x="4867870" y="1064220"/>
                  <a:pt x="4880967" y="1065014"/>
                </a:cubicBezTo>
                <a:lnTo>
                  <a:pt x="4880967" y="1109067"/>
                </a:lnTo>
                <a:lnTo>
                  <a:pt x="4450556" y="1109067"/>
                </a:lnTo>
                <a:lnTo>
                  <a:pt x="4450556" y="1065014"/>
                </a:lnTo>
                <a:cubicBezTo>
                  <a:pt x="4460478" y="1064220"/>
                  <a:pt x="4472980" y="1062732"/>
                  <a:pt x="4488061" y="1060549"/>
                </a:cubicBezTo>
                <a:cubicBezTo>
                  <a:pt x="4503142" y="1058366"/>
                  <a:pt x="4514453" y="1056084"/>
                  <a:pt x="4521993" y="1053703"/>
                </a:cubicBezTo>
                <a:cubicBezTo>
                  <a:pt x="4534694" y="1049337"/>
                  <a:pt x="4543326" y="1041896"/>
                  <a:pt x="4547890" y="1031379"/>
                </a:cubicBezTo>
                <a:cubicBezTo>
                  <a:pt x="4552454" y="1020862"/>
                  <a:pt x="4554736" y="1008856"/>
                  <a:pt x="4554736" y="995362"/>
                </a:cubicBezTo>
                <a:lnTo>
                  <a:pt x="4554736" y="386358"/>
                </a:lnTo>
                <a:cubicBezTo>
                  <a:pt x="4553545" y="373261"/>
                  <a:pt x="4550470" y="361751"/>
                  <a:pt x="4545508" y="351829"/>
                </a:cubicBezTo>
                <a:cubicBezTo>
                  <a:pt x="4540548" y="341908"/>
                  <a:pt x="4532709" y="333176"/>
                  <a:pt x="4521993" y="325636"/>
                </a:cubicBezTo>
                <a:cubicBezTo>
                  <a:pt x="4514056" y="320476"/>
                  <a:pt x="4503539" y="316210"/>
                  <a:pt x="4490442" y="312836"/>
                </a:cubicBezTo>
                <a:cubicBezTo>
                  <a:pt x="4477345" y="309463"/>
                  <a:pt x="4464447" y="307181"/>
                  <a:pt x="4451747" y="305990"/>
                </a:cubicBezTo>
                <a:lnTo>
                  <a:pt x="4451747" y="262533"/>
                </a:lnTo>
                <a:lnTo>
                  <a:pt x="4742240" y="247054"/>
                </a:lnTo>
                <a:lnTo>
                  <a:pt x="4751189" y="254793"/>
                </a:lnTo>
                <a:lnTo>
                  <a:pt x="4751189" y="320873"/>
                </a:lnTo>
                <a:lnTo>
                  <a:pt x="4755942" y="322064"/>
                </a:lnTo>
                <a:cubicBezTo>
                  <a:pt x="4782105" y="295473"/>
                  <a:pt x="4811139" y="274836"/>
                  <a:pt x="4843044" y="260151"/>
                </a:cubicBezTo>
                <a:cubicBezTo>
                  <a:pt x="4874949" y="245467"/>
                  <a:pt x="4906560" y="238125"/>
                  <a:pt x="4937875" y="238125"/>
                </a:cubicBezTo>
                <a:close/>
                <a:moveTo>
                  <a:pt x="6282333" y="236934"/>
                </a:moveTo>
                <a:cubicBezTo>
                  <a:pt x="6320830" y="236934"/>
                  <a:pt x="6356151" y="239216"/>
                  <a:pt x="6388298" y="243780"/>
                </a:cubicBezTo>
                <a:cubicBezTo>
                  <a:pt x="6420445" y="248344"/>
                  <a:pt x="6449417" y="257770"/>
                  <a:pt x="6475214" y="272058"/>
                </a:cubicBezTo>
                <a:cubicBezTo>
                  <a:pt x="6499820" y="285948"/>
                  <a:pt x="6519366" y="306090"/>
                  <a:pt x="6533852" y="332482"/>
                </a:cubicBezTo>
                <a:cubicBezTo>
                  <a:pt x="6548338" y="358874"/>
                  <a:pt x="6555581" y="393303"/>
                  <a:pt x="6555581" y="435768"/>
                </a:cubicBezTo>
                <a:cubicBezTo>
                  <a:pt x="6555581" y="480615"/>
                  <a:pt x="6554688" y="533797"/>
                  <a:pt x="6552902" y="595312"/>
                </a:cubicBezTo>
                <a:cubicBezTo>
                  <a:pt x="6551116" y="656828"/>
                  <a:pt x="6550223" y="697309"/>
                  <a:pt x="6550223" y="716756"/>
                </a:cubicBezTo>
                <a:cubicBezTo>
                  <a:pt x="6550223" y="734615"/>
                  <a:pt x="6552902" y="748704"/>
                  <a:pt x="6558260" y="759023"/>
                </a:cubicBezTo>
                <a:cubicBezTo>
                  <a:pt x="6563618" y="769342"/>
                  <a:pt x="6571853" y="777081"/>
                  <a:pt x="6582965" y="782240"/>
                </a:cubicBezTo>
                <a:cubicBezTo>
                  <a:pt x="6589712" y="785415"/>
                  <a:pt x="6600329" y="787301"/>
                  <a:pt x="6614815" y="787896"/>
                </a:cubicBezTo>
                <a:cubicBezTo>
                  <a:pt x="6629300" y="788491"/>
                  <a:pt x="6642497" y="788789"/>
                  <a:pt x="6654403" y="788789"/>
                </a:cubicBezTo>
                <a:lnTo>
                  <a:pt x="6654403" y="832247"/>
                </a:lnTo>
                <a:cubicBezTo>
                  <a:pt x="6636978" y="839787"/>
                  <a:pt x="6616382" y="846733"/>
                  <a:pt x="6592616" y="853083"/>
                </a:cubicBezTo>
                <a:cubicBezTo>
                  <a:pt x="6568850" y="859432"/>
                  <a:pt x="6543700" y="862608"/>
                  <a:pt x="6517165" y="862608"/>
                </a:cubicBezTo>
                <a:cubicBezTo>
                  <a:pt x="6468448" y="862608"/>
                  <a:pt x="6432604" y="855365"/>
                  <a:pt x="6409632" y="840879"/>
                </a:cubicBezTo>
                <a:cubicBezTo>
                  <a:pt x="6386659" y="826393"/>
                  <a:pt x="6371013" y="805656"/>
                  <a:pt x="6362690" y="778668"/>
                </a:cubicBezTo>
                <a:lnTo>
                  <a:pt x="6359128" y="778668"/>
                </a:lnTo>
                <a:cubicBezTo>
                  <a:pt x="6345615" y="792162"/>
                  <a:pt x="6332597" y="803672"/>
                  <a:pt x="6320074" y="813197"/>
                </a:cubicBezTo>
                <a:cubicBezTo>
                  <a:pt x="6307551" y="822722"/>
                  <a:pt x="6294134" y="830858"/>
                  <a:pt x="6279821" y="837605"/>
                </a:cubicBezTo>
                <a:cubicBezTo>
                  <a:pt x="6261143" y="846336"/>
                  <a:pt x="6243158" y="852884"/>
                  <a:pt x="6225866" y="857250"/>
                </a:cubicBezTo>
                <a:cubicBezTo>
                  <a:pt x="6208574" y="861615"/>
                  <a:pt x="6184426" y="863798"/>
                  <a:pt x="6153419" y="863798"/>
                </a:cubicBezTo>
                <a:cubicBezTo>
                  <a:pt x="6107308" y="863798"/>
                  <a:pt x="6067954" y="850185"/>
                  <a:pt x="6035357" y="822959"/>
                </a:cubicBezTo>
                <a:cubicBezTo>
                  <a:pt x="6002761" y="795733"/>
                  <a:pt x="5986462" y="759662"/>
                  <a:pt x="5986462" y="714747"/>
                </a:cubicBezTo>
                <a:cubicBezTo>
                  <a:pt x="5986462" y="688913"/>
                  <a:pt x="5990040" y="666953"/>
                  <a:pt x="5997196" y="648867"/>
                </a:cubicBezTo>
                <a:cubicBezTo>
                  <a:pt x="6004353" y="630781"/>
                  <a:pt x="6014488" y="614784"/>
                  <a:pt x="6027604" y="600875"/>
                </a:cubicBezTo>
                <a:cubicBezTo>
                  <a:pt x="6039529" y="588150"/>
                  <a:pt x="6053342" y="577614"/>
                  <a:pt x="6069043" y="569267"/>
                </a:cubicBezTo>
                <a:cubicBezTo>
                  <a:pt x="6084745" y="560920"/>
                  <a:pt x="6101938" y="553172"/>
                  <a:pt x="6120621" y="546022"/>
                </a:cubicBezTo>
                <a:cubicBezTo>
                  <a:pt x="6156396" y="532907"/>
                  <a:pt x="6199327" y="519294"/>
                  <a:pt x="6249414" y="505183"/>
                </a:cubicBezTo>
                <a:cubicBezTo>
                  <a:pt x="6299501" y="491072"/>
                  <a:pt x="6336072" y="478451"/>
                  <a:pt x="6359128" y="467320"/>
                </a:cubicBezTo>
                <a:lnTo>
                  <a:pt x="6359128" y="410170"/>
                </a:lnTo>
                <a:cubicBezTo>
                  <a:pt x="6359128" y="400248"/>
                  <a:pt x="6358334" y="387151"/>
                  <a:pt x="6356747" y="370879"/>
                </a:cubicBezTo>
                <a:cubicBezTo>
                  <a:pt x="6355159" y="354607"/>
                  <a:pt x="6351786" y="340915"/>
                  <a:pt x="6346626" y="329803"/>
                </a:cubicBezTo>
                <a:cubicBezTo>
                  <a:pt x="6341064" y="317103"/>
                  <a:pt x="6332328" y="306387"/>
                  <a:pt x="6320419" y="297656"/>
                </a:cubicBezTo>
                <a:cubicBezTo>
                  <a:pt x="6308509" y="288925"/>
                  <a:pt x="6292828" y="284559"/>
                  <a:pt x="6273375" y="284559"/>
                </a:cubicBezTo>
                <a:cubicBezTo>
                  <a:pt x="6255906" y="284559"/>
                  <a:pt x="6241315" y="287040"/>
                  <a:pt x="6229601" y="292001"/>
                </a:cubicBezTo>
                <a:cubicBezTo>
                  <a:pt x="6217887" y="296961"/>
                  <a:pt x="6208458" y="302022"/>
                  <a:pt x="6201314" y="307181"/>
                </a:cubicBezTo>
                <a:cubicBezTo>
                  <a:pt x="6202511" y="315119"/>
                  <a:pt x="6205895" y="327223"/>
                  <a:pt x="6211467" y="343495"/>
                </a:cubicBezTo>
                <a:cubicBezTo>
                  <a:pt x="6217039" y="359767"/>
                  <a:pt x="6219825" y="375443"/>
                  <a:pt x="6219825" y="390525"/>
                </a:cubicBezTo>
                <a:cubicBezTo>
                  <a:pt x="6219825" y="397272"/>
                  <a:pt x="6218034" y="405705"/>
                  <a:pt x="6214453" y="415826"/>
                </a:cubicBezTo>
                <a:cubicBezTo>
                  <a:pt x="6210872" y="425946"/>
                  <a:pt x="6205695" y="433982"/>
                  <a:pt x="6198924" y="439936"/>
                </a:cubicBezTo>
                <a:cubicBezTo>
                  <a:pt x="6189771" y="447873"/>
                  <a:pt x="6179524" y="454025"/>
                  <a:pt x="6168181" y="458390"/>
                </a:cubicBezTo>
                <a:cubicBezTo>
                  <a:pt x="6156840" y="462756"/>
                  <a:pt x="6139427" y="464939"/>
                  <a:pt x="6115943" y="464939"/>
                </a:cubicBezTo>
                <a:cubicBezTo>
                  <a:pt x="6082506" y="464939"/>
                  <a:pt x="6057230" y="456902"/>
                  <a:pt x="6040115" y="440829"/>
                </a:cubicBezTo>
                <a:cubicBezTo>
                  <a:pt x="6023000" y="424755"/>
                  <a:pt x="6014442" y="403820"/>
                  <a:pt x="6014442" y="378023"/>
                </a:cubicBezTo>
                <a:cubicBezTo>
                  <a:pt x="6014442" y="355798"/>
                  <a:pt x="6023273" y="335855"/>
                  <a:pt x="6040933" y="318194"/>
                </a:cubicBezTo>
                <a:cubicBezTo>
                  <a:pt x="6058594" y="300533"/>
                  <a:pt x="6080125" y="285948"/>
                  <a:pt x="6105525" y="274439"/>
                </a:cubicBezTo>
                <a:cubicBezTo>
                  <a:pt x="6130528" y="262533"/>
                  <a:pt x="6159302" y="253305"/>
                  <a:pt x="6191845" y="246757"/>
                </a:cubicBezTo>
                <a:cubicBezTo>
                  <a:pt x="6224389" y="240208"/>
                  <a:pt x="6254551" y="236934"/>
                  <a:pt x="6282333" y="236934"/>
                </a:cubicBezTo>
                <a:close/>
                <a:moveTo>
                  <a:pt x="5612011" y="236934"/>
                </a:moveTo>
                <a:cubicBezTo>
                  <a:pt x="5667574" y="236934"/>
                  <a:pt x="5713214" y="243681"/>
                  <a:pt x="5748933" y="257175"/>
                </a:cubicBezTo>
                <a:cubicBezTo>
                  <a:pt x="5784651" y="270669"/>
                  <a:pt x="5814219" y="289322"/>
                  <a:pt x="5837634" y="313134"/>
                </a:cubicBezTo>
                <a:cubicBezTo>
                  <a:pt x="5860256" y="335756"/>
                  <a:pt x="5876726" y="362446"/>
                  <a:pt x="5887045" y="393204"/>
                </a:cubicBezTo>
                <a:cubicBezTo>
                  <a:pt x="5897364" y="423962"/>
                  <a:pt x="5902523" y="456208"/>
                  <a:pt x="5902523" y="489942"/>
                </a:cubicBezTo>
                <a:lnTo>
                  <a:pt x="5902523" y="528637"/>
                </a:lnTo>
                <a:lnTo>
                  <a:pt x="5500092" y="528637"/>
                </a:lnTo>
                <a:cubicBezTo>
                  <a:pt x="5500092" y="609997"/>
                  <a:pt x="5515769" y="671909"/>
                  <a:pt x="5547122" y="714375"/>
                </a:cubicBezTo>
                <a:cubicBezTo>
                  <a:pt x="5578475" y="756840"/>
                  <a:pt x="5628283" y="778073"/>
                  <a:pt x="5696545" y="778073"/>
                </a:cubicBezTo>
                <a:cubicBezTo>
                  <a:pt x="5733851" y="778073"/>
                  <a:pt x="5767387" y="767854"/>
                  <a:pt x="5797153" y="747415"/>
                </a:cubicBezTo>
                <a:cubicBezTo>
                  <a:pt x="5826918" y="726976"/>
                  <a:pt x="5852319" y="701079"/>
                  <a:pt x="5873353" y="669726"/>
                </a:cubicBezTo>
                <a:lnTo>
                  <a:pt x="5918597" y="702468"/>
                </a:lnTo>
                <a:cubicBezTo>
                  <a:pt x="5904706" y="725090"/>
                  <a:pt x="5887938" y="746422"/>
                  <a:pt x="5868293" y="766464"/>
                </a:cubicBezTo>
                <a:cubicBezTo>
                  <a:pt x="5848647" y="786507"/>
                  <a:pt x="5826323" y="803672"/>
                  <a:pt x="5801320" y="817959"/>
                </a:cubicBezTo>
                <a:cubicBezTo>
                  <a:pt x="5774730" y="833040"/>
                  <a:pt x="5747841" y="844451"/>
                  <a:pt x="5720655" y="852190"/>
                </a:cubicBezTo>
                <a:cubicBezTo>
                  <a:pt x="5693470" y="859929"/>
                  <a:pt x="5662216" y="863798"/>
                  <a:pt x="5626893" y="863798"/>
                </a:cubicBezTo>
                <a:cubicBezTo>
                  <a:pt x="5568156" y="863798"/>
                  <a:pt x="5517455" y="855464"/>
                  <a:pt x="5474791" y="838795"/>
                </a:cubicBezTo>
                <a:cubicBezTo>
                  <a:pt x="5432127" y="822126"/>
                  <a:pt x="5396905" y="799703"/>
                  <a:pt x="5369123" y="771525"/>
                </a:cubicBezTo>
                <a:cubicBezTo>
                  <a:pt x="5341342" y="743347"/>
                  <a:pt x="5320605" y="710108"/>
                  <a:pt x="5306913" y="671810"/>
                </a:cubicBezTo>
                <a:cubicBezTo>
                  <a:pt x="5293221" y="633511"/>
                  <a:pt x="5286375" y="591939"/>
                  <a:pt x="5286375" y="547092"/>
                </a:cubicBezTo>
                <a:cubicBezTo>
                  <a:pt x="5286375" y="506611"/>
                  <a:pt x="5293816" y="467816"/>
                  <a:pt x="5308699" y="430708"/>
                </a:cubicBezTo>
                <a:cubicBezTo>
                  <a:pt x="5323582" y="393601"/>
                  <a:pt x="5344715" y="360561"/>
                  <a:pt x="5372100" y="331589"/>
                </a:cubicBezTo>
                <a:cubicBezTo>
                  <a:pt x="5399088" y="303411"/>
                  <a:pt x="5433119" y="280590"/>
                  <a:pt x="5474196" y="263128"/>
                </a:cubicBezTo>
                <a:cubicBezTo>
                  <a:pt x="5515272" y="245665"/>
                  <a:pt x="5561211" y="236934"/>
                  <a:pt x="5612011" y="236934"/>
                </a:cubicBezTo>
                <a:close/>
                <a:moveTo>
                  <a:pt x="4059436" y="236934"/>
                </a:moveTo>
                <a:cubicBezTo>
                  <a:pt x="4114999" y="236934"/>
                  <a:pt x="4163913" y="244574"/>
                  <a:pt x="4206180" y="259854"/>
                </a:cubicBezTo>
                <a:cubicBezTo>
                  <a:pt x="4248448" y="275133"/>
                  <a:pt x="4284663" y="296664"/>
                  <a:pt x="4314825" y="324445"/>
                </a:cubicBezTo>
                <a:cubicBezTo>
                  <a:pt x="4344194" y="351829"/>
                  <a:pt x="4366617" y="384572"/>
                  <a:pt x="4382095" y="422672"/>
                </a:cubicBezTo>
                <a:cubicBezTo>
                  <a:pt x="4397573" y="460772"/>
                  <a:pt x="4405312" y="502047"/>
                  <a:pt x="4405312" y="546497"/>
                </a:cubicBezTo>
                <a:cubicBezTo>
                  <a:pt x="4405312" y="590550"/>
                  <a:pt x="4397673" y="632122"/>
                  <a:pt x="4382393" y="671215"/>
                </a:cubicBezTo>
                <a:cubicBezTo>
                  <a:pt x="4367113" y="710307"/>
                  <a:pt x="4344789" y="743743"/>
                  <a:pt x="4315420" y="771525"/>
                </a:cubicBezTo>
                <a:cubicBezTo>
                  <a:pt x="4284067" y="801291"/>
                  <a:pt x="4246662" y="824111"/>
                  <a:pt x="4203204" y="839986"/>
                </a:cubicBezTo>
                <a:cubicBezTo>
                  <a:pt x="4159746" y="855861"/>
                  <a:pt x="4110037" y="863798"/>
                  <a:pt x="4054078" y="863798"/>
                </a:cubicBezTo>
                <a:cubicBezTo>
                  <a:pt x="4005659" y="863798"/>
                  <a:pt x="3961110" y="856853"/>
                  <a:pt x="3920430" y="842962"/>
                </a:cubicBezTo>
                <a:cubicBezTo>
                  <a:pt x="3879751" y="829072"/>
                  <a:pt x="3843734" y="808236"/>
                  <a:pt x="3812381" y="780454"/>
                </a:cubicBezTo>
                <a:cubicBezTo>
                  <a:pt x="3782219" y="753864"/>
                  <a:pt x="3758406" y="721022"/>
                  <a:pt x="3740944" y="681930"/>
                </a:cubicBezTo>
                <a:cubicBezTo>
                  <a:pt x="3723481" y="642838"/>
                  <a:pt x="3714750" y="599083"/>
                  <a:pt x="3714750" y="550664"/>
                </a:cubicBezTo>
                <a:cubicBezTo>
                  <a:pt x="3714750" y="503039"/>
                  <a:pt x="3722390" y="460672"/>
                  <a:pt x="3737670" y="423565"/>
                </a:cubicBezTo>
                <a:cubicBezTo>
                  <a:pt x="3752949" y="386457"/>
                  <a:pt x="3775869" y="353417"/>
                  <a:pt x="3806428" y="324445"/>
                </a:cubicBezTo>
                <a:cubicBezTo>
                  <a:pt x="3835797" y="296664"/>
                  <a:pt x="3872012" y="275133"/>
                  <a:pt x="3915073" y="259854"/>
                </a:cubicBezTo>
                <a:cubicBezTo>
                  <a:pt x="3958134" y="244574"/>
                  <a:pt x="4006255" y="236934"/>
                  <a:pt x="4059436" y="236934"/>
                </a:cubicBezTo>
                <a:close/>
                <a:moveTo>
                  <a:pt x="1370410" y="0"/>
                </a:moveTo>
                <a:lnTo>
                  <a:pt x="2119313" y="0"/>
                </a:lnTo>
                <a:lnTo>
                  <a:pt x="2119313" y="215503"/>
                </a:lnTo>
                <a:lnTo>
                  <a:pt x="2074069" y="215503"/>
                </a:lnTo>
                <a:cubicBezTo>
                  <a:pt x="2062560" y="183474"/>
                  <a:pt x="2042716" y="151049"/>
                  <a:pt x="2014538" y="118230"/>
                </a:cubicBezTo>
                <a:cubicBezTo>
                  <a:pt x="1986360" y="85410"/>
                  <a:pt x="1958380" y="66036"/>
                  <a:pt x="1930599" y="60108"/>
                </a:cubicBezTo>
                <a:cubicBezTo>
                  <a:pt x="1918693" y="57336"/>
                  <a:pt x="1902123" y="55654"/>
                  <a:pt x="1880890" y="55061"/>
                </a:cubicBezTo>
                <a:cubicBezTo>
                  <a:pt x="1859657" y="54469"/>
                  <a:pt x="1842096" y="54173"/>
                  <a:pt x="1828205" y="54173"/>
                </a:cubicBezTo>
                <a:lnTo>
                  <a:pt x="1705571" y="54173"/>
                </a:lnTo>
                <a:lnTo>
                  <a:pt x="1705571" y="379809"/>
                </a:lnTo>
                <a:lnTo>
                  <a:pt x="1792486" y="379809"/>
                </a:lnTo>
                <a:cubicBezTo>
                  <a:pt x="1814314" y="379809"/>
                  <a:pt x="1834158" y="377229"/>
                  <a:pt x="1852017" y="372070"/>
                </a:cubicBezTo>
                <a:cubicBezTo>
                  <a:pt x="1869877" y="366911"/>
                  <a:pt x="1886149" y="356989"/>
                  <a:pt x="1900833" y="342304"/>
                </a:cubicBezTo>
                <a:cubicBezTo>
                  <a:pt x="1909961" y="333176"/>
                  <a:pt x="1919189" y="317103"/>
                  <a:pt x="1928515" y="294084"/>
                </a:cubicBezTo>
                <a:cubicBezTo>
                  <a:pt x="1937842" y="271065"/>
                  <a:pt x="1943894" y="251023"/>
                  <a:pt x="1946672" y="233958"/>
                </a:cubicBezTo>
                <a:lnTo>
                  <a:pt x="1991916" y="233958"/>
                </a:lnTo>
                <a:lnTo>
                  <a:pt x="1991916" y="586382"/>
                </a:lnTo>
                <a:lnTo>
                  <a:pt x="1946672" y="586382"/>
                </a:lnTo>
                <a:cubicBezTo>
                  <a:pt x="1944291" y="569714"/>
                  <a:pt x="1938239" y="548779"/>
                  <a:pt x="1928515" y="523577"/>
                </a:cubicBezTo>
                <a:cubicBezTo>
                  <a:pt x="1918792" y="498376"/>
                  <a:pt x="1909564" y="481012"/>
                  <a:pt x="1900833" y="471487"/>
                </a:cubicBezTo>
                <a:cubicBezTo>
                  <a:pt x="1887736" y="457200"/>
                  <a:pt x="1872258" y="447377"/>
                  <a:pt x="1854399" y="442019"/>
                </a:cubicBezTo>
                <a:cubicBezTo>
                  <a:pt x="1836539" y="436661"/>
                  <a:pt x="1815902" y="433982"/>
                  <a:pt x="1792486" y="433982"/>
                </a:cubicBezTo>
                <a:lnTo>
                  <a:pt x="1705571" y="433982"/>
                </a:lnTo>
                <a:lnTo>
                  <a:pt x="1705571" y="677465"/>
                </a:lnTo>
                <a:cubicBezTo>
                  <a:pt x="1705571" y="702865"/>
                  <a:pt x="1707456" y="723007"/>
                  <a:pt x="1711226" y="737890"/>
                </a:cubicBezTo>
                <a:cubicBezTo>
                  <a:pt x="1714997" y="752772"/>
                  <a:pt x="1722041" y="764183"/>
                  <a:pt x="1732360" y="772120"/>
                </a:cubicBezTo>
                <a:cubicBezTo>
                  <a:pt x="1742282" y="779661"/>
                  <a:pt x="1755875" y="784622"/>
                  <a:pt x="1773138" y="787003"/>
                </a:cubicBezTo>
                <a:cubicBezTo>
                  <a:pt x="1790402" y="789384"/>
                  <a:pt x="1813918" y="790575"/>
                  <a:pt x="1843683" y="790575"/>
                </a:cubicBezTo>
                <a:cubicBezTo>
                  <a:pt x="1857574" y="790575"/>
                  <a:pt x="1874243" y="790376"/>
                  <a:pt x="1893689" y="789979"/>
                </a:cubicBezTo>
                <a:cubicBezTo>
                  <a:pt x="1913136" y="789583"/>
                  <a:pt x="1930202" y="788392"/>
                  <a:pt x="1944886" y="786408"/>
                </a:cubicBezTo>
                <a:cubicBezTo>
                  <a:pt x="1961555" y="784423"/>
                  <a:pt x="1977132" y="781447"/>
                  <a:pt x="1991618" y="777478"/>
                </a:cubicBezTo>
                <a:cubicBezTo>
                  <a:pt x="2006104" y="773509"/>
                  <a:pt x="2016919" y="767754"/>
                  <a:pt x="2024063" y="760214"/>
                </a:cubicBezTo>
                <a:cubicBezTo>
                  <a:pt x="2043113" y="740767"/>
                  <a:pt x="2064544" y="711101"/>
                  <a:pt x="2088357" y="671215"/>
                </a:cubicBezTo>
                <a:cubicBezTo>
                  <a:pt x="2112169" y="631329"/>
                  <a:pt x="2127846" y="601464"/>
                  <a:pt x="2135386" y="581620"/>
                </a:cubicBezTo>
                <a:lnTo>
                  <a:pt x="2178844" y="581620"/>
                </a:lnTo>
                <a:lnTo>
                  <a:pt x="2162771" y="844748"/>
                </a:lnTo>
                <a:lnTo>
                  <a:pt x="1370410" y="844748"/>
                </a:lnTo>
                <a:lnTo>
                  <a:pt x="1370410" y="798314"/>
                </a:lnTo>
                <a:cubicBezTo>
                  <a:pt x="1381522" y="797520"/>
                  <a:pt x="1396604" y="795933"/>
                  <a:pt x="1415654" y="793551"/>
                </a:cubicBezTo>
                <a:cubicBezTo>
                  <a:pt x="1434704" y="791170"/>
                  <a:pt x="1448197" y="788392"/>
                  <a:pt x="1456135" y="785217"/>
                </a:cubicBezTo>
                <a:cubicBezTo>
                  <a:pt x="1471216" y="778867"/>
                  <a:pt x="1481337" y="770830"/>
                  <a:pt x="1486496" y="761107"/>
                </a:cubicBezTo>
                <a:cubicBezTo>
                  <a:pt x="1491655" y="751383"/>
                  <a:pt x="1494235" y="738981"/>
                  <a:pt x="1494235" y="723900"/>
                </a:cubicBezTo>
                <a:lnTo>
                  <a:pt x="1494235" y="127992"/>
                </a:lnTo>
                <a:cubicBezTo>
                  <a:pt x="1494235" y="113704"/>
                  <a:pt x="1492052" y="101897"/>
                  <a:pt x="1487686" y="92571"/>
                </a:cubicBezTo>
                <a:cubicBezTo>
                  <a:pt x="1483321" y="83244"/>
                  <a:pt x="1472804" y="74811"/>
                  <a:pt x="1456135" y="67270"/>
                </a:cubicBezTo>
                <a:cubicBezTo>
                  <a:pt x="1445816" y="62508"/>
                  <a:pt x="1431330" y="58142"/>
                  <a:pt x="1412677" y="54173"/>
                </a:cubicBezTo>
                <a:cubicBezTo>
                  <a:pt x="1394024" y="50204"/>
                  <a:pt x="1379935" y="47625"/>
                  <a:pt x="1370410" y="46434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88ee4db8c_0_10"/>
          <p:cNvSpPr txBox="1"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latin typeface="Georgia" panose="02040502050405020303" pitchFamily="18" charset="0"/>
              </a:rPr>
              <a:t>Summary</a:t>
            </a:r>
          </a:p>
        </p:txBody>
      </p:sp>
      <p:graphicFrame>
        <p:nvGraphicFramePr>
          <p:cNvPr id="237" name="Google Shape;215;g2b88ee4db8c_0_10">
            <a:extLst>
              <a:ext uri="{FF2B5EF4-FFF2-40B4-BE49-F238E27FC236}">
                <a16:creationId xmlns:a16="http://schemas.microsoft.com/office/drawing/2014/main" id="{A27E1434-638E-1476-0492-CF7423A6D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18771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143" name="Google Shape;143;g2b88ee4db8c_0_0"/>
          <p:cNvSpPr txBox="1"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Georgia" panose="02040502050405020303" pitchFamily="18" charset="0"/>
              </a:rPr>
              <a:t>Our Questions</a:t>
            </a:r>
          </a:p>
        </p:txBody>
      </p:sp>
      <p:sp>
        <p:nvSpPr>
          <p:cNvPr id="144" name="Google Shape;144;g2b88ee4db8c_0_0"/>
          <p:cNvSpPr txBox="1">
            <a:spLocks noGrp="1"/>
          </p:cNvSpPr>
          <p:nvPr>
            <p:ph type="body" idx="1"/>
          </p:nvPr>
        </p:nvSpPr>
        <p:spPr>
          <a:xfrm>
            <a:off x="4701008" y="1193576"/>
            <a:ext cx="6576591" cy="447085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cap="none" dirty="0">
                <a:latin typeface="Georgia" panose="02040502050405020303" pitchFamily="18" charset="0"/>
              </a:rPr>
              <a:t>The goal of this project is to look for correlations related to water quality measured over a period of years across European countries. With this data, we hope to determine:</a:t>
            </a:r>
          </a:p>
          <a:p>
            <a:pPr marL="342900" lvl="0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cap="none" dirty="0">
              <a:latin typeface="Georgia" panose="02040502050405020303" pitchFamily="18" charset="0"/>
            </a:endParaRPr>
          </a:p>
          <a:p>
            <a:pPr lvl="0" algn="just" rtl="0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cap="none" dirty="0">
                <a:latin typeface="Georgia" panose="02040502050405020303" pitchFamily="18" charset="0"/>
              </a:rPr>
              <a:t>Does population density correlate with water temperatures, water acidity, and/or dissolved oxygen content?</a:t>
            </a:r>
          </a:p>
          <a:p>
            <a:pPr marL="800100" lvl="0" algn="just" rtl="0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v"/>
            </a:pPr>
            <a:endParaRPr lang="en-US" cap="none" dirty="0">
              <a:latin typeface="Georgia" panose="02040502050405020303" pitchFamily="18" charset="0"/>
            </a:endParaRPr>
          </a:p>
          <a:p>
            <a:pPr lvl="0" algn="just" rtl="0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cap="none" dirty="0">
                <a:latin typeface="Georgia" panose="02040502050405020303" pitchFamily="18" charset="0"/>
              </a:rPr>
              <a:t>Does gross domestic product (GDP) correlate with water temperatures, water acidity, and/or dissolved oxygen content?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Google Shape;151;g2b88ee4db8c_0_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503994" y="1197975"/>
            <a:ext cx="4044539" cy="1490701"/>
          </a:xfrm>
          <a:prstGeom prst="rect">
            <a:avLst/>
          </a:prstGeom>
          <a:noFill/>
        </p:spPr>
      </p:pic>
      <p:pic>
        <p:nvPicPr>
          <p:cNvPr id="152" name="Google Shape;152;g2b88ee4db8c_0_5" descr="A blue text on a black background&#10;&#10;Description automatically generated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03997" y="4492688"/>
            <a:ext cx="4044539" cy="819019"/>
          </a:xfrm>
          <a:prstGeom prst="rect">
            <a:avLst/>
          </a:prstGeom>
          <a:noFill/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50" name="Google Shape;150;g2b88ee4db8c_0_5"/>
          <p:cNvSpPr txBox="1">
            <a:spLocks noGrp="1"/>
          </p:cNvSpPr>
          <p:nvPr>
            <p:ph type="body" idx="1"/>
          </p:nvPr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cap="none" dirty="0">
                <a:latin typeface="Georgia" panose="02040502050405020303" pitchFamily="18" charset="0"/>
              </a:rPr>
              <a:t>Dataset combines data on:</a:t>
            </a:r>
          </a:p>
          <a:p>
            <a:pPr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cap="none" dirty="0">
                <a:latin typeface="Georgia" panose="02040502050405020303" pitchFamily="18" charset="0"/>
              </a:rPr>
              <a:t>Freshwater quality measured by the European Environmental Agency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cap="none" dirty="0">
                <a:latin typeface="Georgia" panose="02040502050405020303" pitchFamily="18" charset="0"/>
              </a:rPr>
              <a:t>Socioeconomic data gathered by the World Bank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cap="none" dirty="0">
                <a:latin typeface="Georgia" panose="02040502050405020303" pitchFamily="18" charset="0"/>
              </a:rPr>
              <a:t>Waste generation percentages gathered by the World Bank</a:t>
            </a:r>
          </a:p>
        </p:txBody>
      </p:sp>
      <p:sp>
        <p:nvSpPr>
          <p:cNvPr id="149" name="Google Shape;149;g2b88ee4db8c_0_5"/>
          <p:cNvSpPr txBox="1"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eorgia" panose="02040502050405020303" pitchFamily="18" charset="0"/>
              </a:rPr>
              <a:t>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157;g2b88ee4db8c_7_4"/>
          <p:cNvSpPr txBox="1"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latin typeface="Georgia" panose="02040502050405020303" pitchFamily="18" charset="0"/>
              </a:rPr>
              <a:t>Dataset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176" name="Google Shape;158;g2b88ee4db8c_7_4">
            <a:extLst>
              <a:ext uri="{FF2B5EF4-FFF2-40B4-BE49-F238E27FC236}">
                <a16:creationId xmlns:a16="http://schemas.microsoft.com/office/drawing/2014/main" id="{01FFD3DA-073B-CC2D-A494-EFF035B8E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685801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3" name="Google Shape;163;g2b88ee4db8c_0_18"/>
          <p:cNvSpPr txBox="1">
            <a:spLocks noGrp="1"/>
          </p:cNvSpPr>
          <p:nvPr>
            <p:ph type="title"/>
          </p:nvPr>
        </p:nvSpPr>
        <p:spPr>
          <a:xfrm>
            <a:off x="7703731" y="1952624"/>
            <a:ext cx="4421593" cy="20574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800" b="1" dirty="0">
                <a:latin typeface="Georgia" panose="02040502050405020303" pitchFamily="18" charset="0"/>
              </a:rPr>
              <a:t>European Countries in Dataset</a:t>
            </a:r>
          </a:p>
        </p:txBody>
      </p:sp>
      <p:pic>
        <p:nvPicPr>
          <p:cNvPr id="164" name="Google Shape;164;g2b88ee4db8c_0_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47650" y="238126"/>
            <a:ext cx="7543800" cy="629602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88ee4db8c_0_28"/>
          <p:cNvSpPr txBox="1">
            <a:spLocks noGrp="1"/>
          </p:cNvSpPr>
          <p:nvPr>
            <p:ph type="title"/>
          </p:nvPr>
        </p:nvSpPr>
        <p:spPr>
          <a:xfrm>
            <a:off x="635210" y="5352761"/>
            <a:ext cx="10916365" cy="113755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800" b="1" dirty="0">
                <a:latin typeface="Georgia" panose="02040502050405020303" pitchFamily="18" charset="0"/>
              </a:rPr>
              <a:t>Country stats</a:t>
            </a:r>
          </a:p>
        </p:txBody>
      </p:sp>
      <p:pic>
        <p:nvPicPr>
          <p:cNvPr id="3" name="Picture 2" descr="A graph of the country&#10;&#10;Description automatically generated">
            <a:extLst>
              <a:ext uri="{FF2B5EF4-FFF2-40B4-BE49-F238E27FC236}">
                <a16:creationId xmlns:a16="http://schemas.microsoft.com/office/drawing/2014/main" id="{3B9E1653-7DE1-7878-CC93-EB992845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2" y="445498"/>
            <a:ext cx="4969379" cy="490726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0" name="Google Shape;170;g2b88ee4db8c_0_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92423" y="445498"/>
            <a:ext cx="5309250" cy="490726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9B4678B3-057E-40E8-399E-A20A30B77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4" name="Google Shape;214;g2b88ee4db8c_0_10">
            <a:extLst>
              <a:ext uri="{FF2B5EF4-FFF2-40B4-BE49-F238E27FC236}">
                <a16:creationId xmlns:a16="http://schemas.microsoft.com/office/drawing/2014/main" id="{159A4BA4-0E1F-E7CF-BFB2-89DE97E13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637" y="160747"/>
            <a:ext cx="11355355" cy="71633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eorgia" panose="02040502050405020303" pitchFamily="18" charset="0"/>
              </a:rPr>
              <a:t>POPULATION DENSITY VS. Water Quality</a:t>
            </a:r>
          </a:p>
        </p:txBody>
      </p:sp>
      <p:graphicFrame>
        <p:nvGraphicFramePr>
          <p:cNvPr id="237" name="Google Shape;215;g2b88ee4db8c_0_10">
            <a:extLst>
              <a:ext uri="{FF2B5EF4-FFF2-40B4-BE49-F238E27FC236}">
                <a16:creationId xmlns:a16="http://schemas.microsoft.com/office/drawing/2014/main" id="{C0E00CE2-02E0-B8C8-D054-790F8A606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060697"/>
              </p:ext>
            </p:extLst>
          </p:nvPr>
        </p:nvGraphicFramePr>
        <p:xfrm>
          <a:off x="418322" y="1003606"/>
          <a:ext cx="11355355" cy="5621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91396A79-8273-D6B4-999A-66FBEB153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781" y="2505949"/>
            <a:ext cx="3243991" cy="2581607"/>
          </a:xfrm>
          <a:prstGeom prst="rect">
            <a:avLst/>
          </a:prstGeom>
        </p:spPr>
      </p:pic>
      <p:pic>
        <p:nvPicPr>
          <p:cNvPr id="15" name="Picture 14" descr="A graph with red dots and black lines&#10;&#10;Description automatically generated">
            <a:extLst>
              <a:ext uri="{FF2B5EF4-FFF2-40B4-BE49-F238E27FC236}">
                <a16:creationId xmlns:a16="http://schemas.microsoft.com/office/drawing/2014/main" id="{70188D7C-7E01-406C-042C-2DA41BA89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1812" y="2505949"/>
            <a:ext cx="3294942" cy="2558958"/>
          </a:xfrm>
          <a:prstGeom prst="rect">
            <a:avLst/>
          </a:prstGeom>
        </p:spPr>
      </p:pic>
      <p:pic>
        <p:nvPicPr>
          <p:cNvPr id="17" name="Picture 16" descr="A graph with green and black lines&#10;&#10;Description automatically generated">
            <a:extLst>
              <a:ext uri="{FF2B5EF4-FFF2-40B4-BE49-F238E27FC236}">
                <a16:creationId xmlns:a16="http://schemas.microsoft.com/office/drawing/2014/main" id="{D381527A-046E-35E1-0D27-E6E184523D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0230" y="2494624"/>
            <a:ext cx="3255314" cy="25702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355040-DC3A-A7E3-44AD-4CCED47319A2}"/>
              </a:ext>
            </a:extLst>
          </p:cNvPr>
          <p:cNvSpPr txBox="1"/>
          <p:nvPr/>
        </p:nvSpPr>
        <p:spPr>
          <a:xfrm>
            <a:off x="944133" y="548506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r-value</a:t>
            </a:r>
            <a:r>
              <a:rPr lang="en-US" dirty="0">
                <a:latin typeface="Georgia" panose="02040502050405020303" pitchFamily="18" charset="0"/>
              </a:rPr>
              <a:t> is -0.32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FCC12-7212-3B04-8FBF-2602EEC4A52A}"/>
              </a:ext>
            </a:extLst>
          </p:cNvPr>
          <p:cNvSpPr txBox="1"/>
          <p:nvPr/>
        </p:nvSpPr>
        <p:spPr>
          <a:xfrm>
            <a:off x="8729731" y="548506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r-value</a:t>
            </a:r>
            <a:r>
              <a:rPr lang="en-US" dirty="0">
                <a:latin typeface="Georgia" panose="02040502050405020303" pitchFamily="18" charset="0"/>
              </a:rPr>
              <a:t> is 0.35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D6652-F2FA-6DAB-749F-6A85ED50527F}"/>
              </a:ext>
            </a:extLst>
          </p:cNvPr>
          <p:cNvSpPr txBox="1"/>
          <p:nvPr/>
        </p:nvSpPr>
        <p:spPr>
          <a:xfrm>
            <a:off x="4897762" y="548506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r-value</a:t>
            </a:r>
            <a:r>
              <a:rPr lang="en-US" dirty="0">
                <a:latin typeface="Georgia" panose="02040502050405020303" pitchFamily="18" charset="0"/>
              </a:rPr>
              <a:t> is -0.02</a:t>
            </a:r>
          </a:p>
        </p:txBody>
      </p:sp>
    </p:spTree>
    <p:extLst>
      <p:ext uri="{BB962C8B-B14F-4D97-AF65-F5344CB8AC3E}">
        <p14:creationId xmlns:p14="http://schemas.microsoft.com/office/powerpoint/2010/main" val="269102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0D78F20C-CBF3-E99F-62A7-E8F1D7FEF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DCCBBA98-C2C5-4310-24F5-6842295DE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1DF505DE-CEA7-979B-7678-5BB501DF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4" name="Google Shape;214;g2b88ee4db8c_0_10">
            <a:extLst>
              <a:ext uri="{FF2B5EF4-FFF2-40B4-BE49-F238E27FC236}">
                <a16:creationId xmlns:a16="http://schemas.microsoft.com/office/drawing/2014/main" id="{97001491-3041-8A53-8A7E-5EBF1D3A5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637" y="160747"/>
            <a:ext cx="11355355" cy="71633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eorgia" panose="02040502050405020303" pitchFamily="18" charset="0"/>
              </a:rPr>
              <a:t>GDP VS. Water Quality</a:t>
            </a:r>
          </a:p>
        </p:txBody>
      </p:sp>
      <p:graphicFrame>
        <p:nvGraphicFramePr>
          <p:cNvPr id="237" name="Google Shape;215;g2b88ee4db8c_0_10">
            <a:extLst>
              <a:ext uri="{FF2B5EF4-FFF2-40B4-BE49-F238E27FC236}">
                <a16:creationId xmlns:a16="http://schemas.microsoft.com/office/drawing/2014/main" id="{D9C102EB-D915-C43C-68D1-5423A3315D79}"/>
              </a:ext>
            </a:extLst>
          </p:cNvPr>
          <p:cNvGraphicFramePr/>
          <p:nvPr/>
        </p:nvGraphicFramePr>
        <p:xfrm>
          <a:off x="418322" y="1003606"/>
          <a:ext cx="11355355" cy="5621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graph of water temperature&#10;&#10;Description automatically generated">
            <a:extLst>
              <a:ext uri="{FF2B5EF4-FFF2-40B4-BE49-F238E27FC236}">
                <a16:creationId xmlns:a16="http://schemas.microsoft.com/office/drawing/2014/main" id="{467C3E97-F11D-25D5-9D59-4ADACA214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6896" y="2488557"/>
            <a:ext cx="3466531" cy="2651222"/>
          </a:xfrm>
          <a:prstGeom prst="rect">
            <a:avLst/>
          </a:prstGeom>
        </p:spPr>
      </p:pic>
      <p:pic>
        <p:nvPicPr>
          <p:cNvPr id="5" name="Picture 4" descr="A graph with green dots and a black line&#10;&#10;Description automatically generated">
            <a:extLst>
              <a:ext uri="{FF2B5EF4-FFF2-40B4-BE49-F238E27FC236}">
                <a16:creationId xmlns:a16="http://schemas.microsoft.com/office/drawing/2014/main" id="{AD4AB8E4-BA17-0F55-2C27-940C4043D0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3830" y="2512019"/>
            <a:ext cx="3349220" cy="2604297"/>
          </a:xfrm>
          <a:prstGeom prst="rect">
            <a:avLst/>
          </a:prstGeom>
        </p:spPr>
      </p:pic>
      <p:pic>
        <p:nvPicPr>
          <p:cNvPr id="7" name="Picture 6" descr="A graph of a graph with blue dots&#10;&#10;Description automatically generated with medium confidence">
            <a:extLst>
              <a:ext uri="{FF2B5EF4-FFF2-40B4-BE49-F238E27FC236}">
                <a16:creationId xmlns:a16="http://schemas.microsoft.com/office/drawing/2014/main" id="{0C9AECCD-02C0-4F7F-D002-5F215AD0A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950" y="2488558"/>
            <a:ext cx="3331624" cy="2651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696DB-DE4B-8247-8965-5D420F91C033}"/>
              </a:ext>
            </a:extLst>
          </p:cNvPr>
          <p:cNvSpPr txBox="1"/>
          <p:nvPr/>
        </p:nvSpPr>
        <p:spPr>
          <a:xfrm>
            <a:off x="966606" y="552907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r-value</a:t>
            </a:r>
            <a:r>
              <a:rPr lang="en-US" dirty="0">
                <a:latin typeface="Georgia" panose="02040502050405020303" pitchFamily="18" charset="0"/>
              </a:rPr>
              <a:t> is -0.24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FC7AF-CA54-39CE-CCB7-4104357124A8}"/>
              </a:ext>
            </a:extLst>
          </p:cNvPr>
          <p:cNvSpPr txBox="1"/>
          <p:nvPr/>
        </p:nvSpPr>
        <p:spPr>
          <a:xfrm>
            <a:off x="4965158" y="552907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r-value</a:t>
            </a:r>
            <a:r>
              <a:rPr lang="en-US" dirty="0">
                <a:latin typeface="Georgia" panose="02040502050405020303" pitchFamily="18" charset="0"/>
              </a:rPr>
              <a:t> is 0.15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D708B-C646-E474-E653-811F7FE73B83}"/>
              </a:ext>
            </a:extLst>
          </p:cNvPr>
          <p:cNvSpPr txBox="1"/>
          <p:nvPr/>
        </p:nvSpPr>
        <p:spPr>
          <a:xfrm>
            <a:off x="8720330" y="552907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r-value</a:t>
            </a:r>
            <a:r>
              <a:rPr lang="en-US" dirty="0">
                <a:latin typeface="Georgia" panose="02040502050405020303" pitchFamily="18" charset="0"/>
              </a:rPr>
              <a:t> is 0.07</a:t>
            </a:r>
          </a:p>
        </p:txBody>
      </p:sp>
    </p:spTree>
    <p:extLst>
      <p:ext uri="{BB962C8B-B14F-4D97-AF65-F5344CB8AC3E}">
        <p14:creationId xmlns:p14="http://schemas.microsoft.com/office/powerpoint/2010/main" val="62105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" name="Rectangle 212">
            <a:extLst>
              <a:ext uri="{FF2B5EF4-FFF2-40B4-BE49-F238E27FC236}">
                <a16:creationId xmlns:a16="http://schemas.microsoft.com/office/drawing/2014/main" id="{44F95DE6-BC61-4DB8-97B8-E32959EA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48D9C176-456B-4F71-AB87-9D14B8B3D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0" y="138157"/>
            <a:ext cx="1712063" cy="1045389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sp>
        <p:nvSpPr>
          <p:cNvPr id="207" name="Google Shape;207;p2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7859564" cy="159617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Georgia"/>
              <a:buNone/>
            </a:pPr>
            <a:r>
              <a:rPr lang="en-US" sz="4000" b="1" dirty="0">
                <a:latin typeface="Georgia" panose="02040502050405020303" pitchFamily="18" charset="0"/>
              </a:rPr>
              <a:t>Limitations</a:t>
            </a:r>
            <a:endParaRPr lang="en-US" sz="4000" dirty="0">
              <a:latin typeface="Georgia" panose="02040502050405020303" pitchFamily="18" charset="0"/>
            </a:endParaRP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CFF97C55-868F-4FDD-BD3C-D2F191796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3" t="89413" r="18746"/>
          <a:stretch/>
        </p:blipFill>
        <p:spPr>
          <a:xfrm>
            <a:off x="8404564" y="0"/>
            <a:ext cx="2589690" cy="591546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69722FB9-EA01-42A6-96B2-185F5CC12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10471066" y="183232"/>
            <a:ext cx="1720934" cy="1683522"/>
          </a:xfrm>
          <a:prstGeom prst="rect">
            <a:avLst/>
          </a:prstGeom>
        </p:spPr>
      </p:pic>
      <p:sp>
        <p:nvSpPr>
          <p:cNvPr id="208" name="Google Shape;208;p2"/>
          <p:cNvSpPr txBox="1">
            <a:spLocks noGrp="1"/>
          </p:cNvSpPr>
          <p:nvPr>
            <p:ph sz="quarter" idx="13"/>
          </p:nvPr>
        </p:nvSpPr>
        <p:spPr>
          <a:xfrm>
            <a:off x="913773" y="2367092"/>
            <a:ext cx="7859565" cy="342410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1" indent="0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</a:pPr>
            <a:r>
              <a:rPr lang="en-US" sz="2400" b="1" cap="none" dirty="0">
                <a:latin typeface="Georgia" panose="02040502050405020303" pitchFamily="18" charset="0"/>
              </a:rPr>
              <a:t>Consistency</a:t>
            </a:r>
          </a:p>
          <a:p>
            <a:pPr marL="457200" lvl="1" indent="0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</a:pPr>
            <a:endParaRPr lang="en-US" sz="2400" cap="none" dirty="0">
              <a:latin typeface="Georgia" panose="02040502050405020303" pitchFamily="18" charset="0"/>
            </a:endParaRPr>
          </a:p>
          <a:p>
            <a:pPr marL="1200150" lvl="2" indent="-285750">
              <a:spcBef>
                <a:spcPts val="0"/>
              </a:spcBef>
              <a:buClrTx/>
              <a:buSzPts val="2400"/>
            </a:pPr>
            <a:r>
              <a:rPr lang="en-US" sz="2400" cap="none" dirty="0">
                <a:latin typeface="Georgia" panose="02040502050405020303" pitchFamily="18" charset="0"/>
              </a:rPr>
              <a:t>Years of data </a:t>
            </a:r>
          </a:p>
          <a:p>
            <a:pPr marL="1200150" lvl="2" indent="-285750">
              <a:spcBef>
                <a:spcPts val="0"/>
              </a:spcBef>
              <a:buClrTx/>
              <a:buSzPts val="2400"/>
            </a:pPr>
            <a:r>
              <a:rPr lang="en-US" sz="2400" cap="none" dirty="0">
                <a:latin typeface="Georgia" panose="02040502050405020303" pitchFamily="18" charset="0"/>
              </a:rPr>
              <a:t>Water quality measures</a:t>
            </a:r>
          </a:p>
          <a:p>
            <a:pPr marL="1200150" lvl="2" indent="-285750">
              <a:buClrTx/>
              <a:buSzPts val="2400"/>
            </a:pPr>
            <a:r>
              <a:rPr lang="en-US" sz="2400" cap="none" dirty="0">
                <a:latin typeface="Georgia" panose="02040502050405020303" pitchFamily="18" charset="0"/>
              </a:rPr>
              <a:t>GDP and population density is static</a:t>
            </a:r>
          </a:p>
          <a:p>
            <a:pPr marL="1200150" lvl="2" indent="-285750">
              <a:buClrTx/>
              <a:buSzPts val="2400"/>
            </a:pPr>
            <a:r>
              <a:rPr lang="en-US" sz="2400" cap="none" dirty="0">
                <a:latin typeface="Georgia" panose="02040502050405020303" pitchFamily="18" charset="0"/>
              </a:rPr>
              <a:t>Time indicator</a:t>
            </a:r>
          </a:p>
          <a:p>
            <a:pPr marL="1200150" lvl="2" indent="-285750">
              <a:buClrTx/>
              <a:buSzPts val="2400"/>
            </a:pPr>
            <a:r>
              <a:rPr lang="en-US" sz="2400" cap="none" dirty="0">
                <a:latin typeface="Georgia" panose="02040502050405020303" pitchFamily="18" charset="0"/>
              </a:rPr>
              <a:t>Number of measurements </a:t>
            </a:r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id="{D2B4E49C-E7B4-4F6A-8B93-646A0E241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0341"/>
          <a:stretch/>
        </p:blipFill>
        <p:spPr>
          <a:xfrm>
            <a:off x="11494523" y="2664767"/>
            <a:ext cx="635958" cy="764233"/>
          </a:xfrm>
          <a:custGeom>
            <a:avLst/>
            <a:gdLst>
              <a:gd name="connsiteX0" fmla="*/ 0 w 984308"/>
              <a:gd name="connsiteY0" fmla="*/ 0 h 1182847"/>
              <a:gd name="connsiteX1" fmla="*/ 984308 w 984308"/>
              <a:gd name="connsiteY1" fmla="*/ 0 h 1182847"/>
              <a:gd name="connsiteX2" fmla="*/ 984308 w 984308"/>
              <a:gd name="connsiteY2" fmla="*/ 1161661 h 1182847"/>
              <a:gd name="connsiteX3" fmla="*/ 966627 w 984308"/>
              <a:gd name="connsiteY3" fmla="*/ 1165915 h 1182847"/>
              <a:gd name="connsiteX4" fmla="*/ 787132 w 984308"/>
              <a:gd name="connsiteY4" fmla="*/ 1182847 h 1182847"/>
              <a:gd name="connsiteX5" fmla="*/ 48601 w 984308"/>
              <a:gd name="connsiteY5" fmla="*/ 815395 h 1182847"/>
              <a:gd name="connsiteX6" fmla="*/ 0 w 984308"/>
              <a:gd name="connsiteY6" fmla="*/ 731606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308" h="1182847">
                <a:moveTo>
                  <a:pt x="0" y="0"/>
                </a:moveTo>
                <a:lnTo>
                  <a:pt x="984308" y="0"/>
                </a:lnTo>
                <a:lnTo>
                  <a:pt x="984308" y="1161661"/>
                </a:lnTo>
                <a:lnTo>
                  <a:pt x="966627" y="1165915"/>
                </a:lnTo>
                <a:cubicBezTo>
                  <a:pt x="908648" y="1177017"/>
                  <a:pt x="848618" y="1182847"/>
                  <a:pt x="787132" y="1182847"/>
                </a:cubicBezTo>
                <a:cubicBezTo>
                  <a:pt x="479703" y="1182847"/>
                  <a:pt x="208655" y="1037089"/>
                  <a:pt x="48601" y="815395"/>
                </a:cubicBezTo>
                <a:lnTo>
                  <a:pt x="0" y="731606"/>
                </a:lnTo>
                <a:close/>
              </a:path>
            </a:pathLst>
          </a:cu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46528FBF-1727-4546-8131-BA22ED8B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8887626" y="5982056"/>
            <a:ext cx="1192806" cy="875944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</TotalTime>
  <Words>321</Words>
  <Application>Microsoft Office PowerPoint</Application>
  <PresentationFormat>Widescreen</PresentationFormat>
  <Paragraphs>54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Georgia</vt:lpstr>
      <vt:lpstr>Wingdings</vt:lpstr>
      <vt:lpstr>Tw Cen MT</vt:lpstr>
      <vt:lpstr>Droplet</vt:lpstr>
      <vt:lpstr>PowerPoint Presentation</vt:lpstr>
      <vt:lpstr>Our Questions</vt:lpstr>
      <vt:lpstr>Dataset</vt:lpstr>
      <vt:lpstr>Dataset</vt:lpstr>
      <vt:lpstr>European Countries in Dataset</vt:lpstr>
      <vt:lpstr>Country stats</vt:lpstr>
      <vt:lpstr>POPULATION DENSITY VS. Water Quality</vt:lpstr>
      <vt:lpstr>GDP VS. Water Quality</vt:lpstr>
      <vt:lpstr>Limitations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Nora.Chian</dc:creator>
  <cp:lastModifiedBy>Nora.Chian</cp:lastModifiedBy>
  <cp:revision>1</cp:revision>
  <dcterms:created xsi:type="dcterms:W3CDTF">2024-02-11T05:37:44Z</dcterms:created>
  <dcterms:modified xsi:type="dcterms:W3CDTF">2024-02-14T19:55:30Z</dcterms:modified>
</cp:coreProperties>
</file>